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7" r:id="rId5"/>
    <p:sldMasterId id="2147483730" r:id="rId6"/>
    <p:sldMasterId id="2147483754" r:id="rId7"/>
    <p:sldMasterId id="2147483771" r:id="rId8"/>
    <p:sldMasterId id="2147483699" r:id="rId9"/>
  </p:sldMasterIdLst>
  <p:notesMasterIdLst>
    <p:notesMasterId r:id="rId23"/>
  </p:notesMasterIdLst>
  <p:handoutMasterIdLst>
    <p:handoutMasterId r:id="rId24"/>
  </p:handoutMasterIdLst>
  <p:sldIdLst>
    <p:sldId id="544" r:id="rId10"/>
    <p:sldId id="302" r:id="rId11"/>
    <p:sldId id="1762" r:id="rId12"/>
    <p:sldId id="1770" r:id="rId13"/>
    <p:sldId id="1761" r:id="rId14"/>
    <p:sldId id="1777" r:id="rId15"/>
    <p:sldId id="287" r:id="rId16"/>
    <p:sldId id="367" r:id="rId17"/>
    <p:sldId id="360" r:id="rId18"/>
    <p:sldId id="1772" r:id="rId19"/>
    <p:sldId id="1778" r:id="rId20"/>
    <p:sldId id="1775" r:id="rId21"/>
    <p:sldId id="1776" r:id="rId22"/>
  </p:sldIdLst>
  <p:sldSz cx="9144000" cy="5143500" type="screen16x9"/>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990"/>
    <a:srgbClr val="FF6168"/>
    <a:srgbClr val="003C7C"/>
    <a:srgbClr val="808080"/>
    <a:srgbClr val="FF434C"/>
    <a:srgbClr val="FF797F"/>
    <a:srgbClr val="FFB7BA"/>
    <a:srgbClr val="B2B2B2"/>
    <a:srgbClr val="000000"/>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043A1-B9F3-44B6-B270-D1750136378B}" v="190" dt="2022-09-29T09:01:28.60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 Laetitia" userId="e2f8a50d-d6d1-46f1-8f30-507280ad9590" providerId="ADAL" clId="{975043A1-B9F3-44B6-B270-D1750136378B}"/>
    <pc:docChg chg="custSel modSld modShowInfo">
      <pc:chgData name="MAY Laetitia" userId="e2f8a50d-d6d1-46f1-8f30-507280ad9590" providerId="ADAL" clId="{975043A1-B9F3-44B6-B270-D1750136378B}" dt="2022-09-29T08:48:33.316" v="188" actId="207"/>
      <pc:docMkLst>
        <pc:docMk/>
      </pc:docMkLst>
      <pc:sldChg chg="modSp">
        <pc:chgData name="MAY Laetitia" userId="e2f8a50d-d6d1-46f1-8f30-507280ad9590" providerId="ADAL" clId="{975043A1-B9F3-44B6-B270-D1750136378B}" dt="2022-09-29T08:34:28.103" v="17" actId="20577"/>
        <pc:sldMkLst>
          <pc:docMk/>
          <pc:sldMk cId="3702240864" sldId="302"/>
        </pc:sldMkLst>
        <pc:spChg chg="mod">
          <ac:chgData name="MAY Laetitia" userId="e2f8a50d-d6d1-46f1-8f30-507280ad9590" providerId="ADAL" clId="{975043A1-B9F3-44B6-B270-D1750136378B}" dt="2022-09-29T08:34:28.103" v="17" actId="20577"/>
          <ac:spMkLst>
            <pc:docMk/>
            <pc:sldMk cId="3702240864" sldId="302"/>
            <ac:spMk id="2" creationId="{D93B89BE-4B8A-4F06-A385-63DA97571D21}"/>
          </ac:spMkLst>
        </pc:spChg>
      </pc:sldChg>
      <pc:sldChg chg="addSp modSp mod">
        <pc:chgData name="MAY Laetitia" userId="e2f8a50d-d6d1-46f1-8f30-507280ad9590" providerId="ADAL" clId="{975043A1-B9F3-44B6-B270-D1750136378B}" dt="2022-09-29T08:48:33.316" v="188" actId="207"/>
        <pc:sldMkLst>
          <pc:docMk/>
          <pc:sldMk cId="1746970662" sldId="1777"/>
        </pc:sldMkLst>
        <pc:spChg chg="add mod">
          <ac:chgData name="MAY Laetitia" userId="e2f8a50d-d6d1-46f1-8f30-507280ad9590" providerId="ADAL" clId="{975043A1-B9F3-44B6-B270-D1750136378B}" dt="2022-09-29T08:48:33.316" v="188" actId="207"/>
          <ac:spMkLst>
            <pc:docMk/>
            <pc:sldMk cId="1746970662" sldId="1777"/>
            <ac:spMk id="3" creationId="{C62C89A9-2D4E-304F-75E0-6C0488FDEA6F}"/>
          </ac:spMkLst>
        </pc:spChg>
        <pc:spChg chg="mod">
          <ac:chgData name="MAY Laetitia" userId="e2f8a50d-d6d1-46f1-8f30-507280ad9590" providerId="ADAL" clId="{975043A1-B9F3-44B6-B270-D1750136378B}" dt="2022-09-29T08:48:25.007" v="187" actId="1076"/>
          <ac:spMkLst>
            <pc:docMk/>
            <pc:sldMk cId="1746970662" sldId="1777"/>
            <ac:spMk id="11" creationId="{E91FDE26-B198-4FF7-875E-6831D7F2516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assante.sharepoint.com/teams/VieduSEvOQSS/Documents%20partages/General/11_PROJETS/SECURITE/ACCREDITATION_DISPOSITIF/SUIVI_DES_MEDECINS/2021/2021_11_01_SUIVI_EQUIP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2792514966639E-2"/>
          <c:y val="8.6592092981035651E-2"/>
          <c:w val="0.96985349674388466"/>
          <c:h val="0.82822086727001754"/>
        </c:manualLayout>
      </c:layout>
      <c:barChart>
        <c:barDir val="col"/>
        <c:grouping val="stacked"/>
        <c:varyColors val="0"/>
        <c:ser>
          <c:idx val="0"/>
          <c:order val="0"/>
          <c:tx>
            <c:strRef>
              <c:f>'Graphiques-pasàjour'!$B$44</c:f>
              <c:strCache>
                <c:ptCount val="1"/>
                <c:pt idx="0">
                  <c:v>Nb équipes engagées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499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'Graphiques-pasàjour'!$A$45:$A$53</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'Graphiques-pasàjour'!$B$45:$B$53</c:f>
              <c:numCache>
                <c:formatCode>General</c:formatCode>
                <c:ptCount val="9"/>
                <c:pt idx="0">
                  <c:v>1</c:v>
                </c:pt>
                <c:pt idx="1">
                  <c:v>4</c:v>
                </c:pt>
                <c:pt idx="2">
                  <c:v>18</c:v>
                </c:pt>
                <c:pt idx="3">
                  <c:v>4</c:v>
                </c:pt>
                <c:pt idx="4">
                  <c:v>8</c:v>
                </c:pt>
                <c:pt idx="5">
                  <c:v>50</c:v>
                </c:pt>
                <c:pt idx="6">
                  <c:v>67</c:v>
                </c:pt>
                <c:pt idx="7">
                  <c:v>81</c:v>
                </c:pt>
                <c:pt idx="8">
                  <c:v>76</c:v>
                </c:pt>
              </c:numCache>
            </c:numRef>
          </c:val>
          <c:extLst>
            <c:ext xmlns:c16="http://schemas.microsoft.com/office/drawing/2014/chart" uri="{C3380CC4-5D6E-409C-BE32-E72D297353CC}">
              <c16:uniqueId val="{00000000-3475-49EE-929C-9108496128A4}"/>
            </c:ext>
          </c:extLst>
        </c:ser>
        <c:ser>
          <c:idx val="1"/>
          <c:order val="1"/>
          <c:tx>
            <c:strRef>
              <c:f>'Graphiques-pasàjour'!$C$44</c:f>
              <c:strCache>
                <c:ptCount val="1"/>
                <c:pt idx="0">
                  <c:v>Nb équipes accréditées 
(22 réaccréditées)</c:v>
                </c:pt>
              </c:strCache>
            </c:strRef>
          </c:tx>
          <c:spPr>
            <a:solidFill>
              <a:srgbClr val="00499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FF61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'Graphiques-pasàjour'!$A$45:$A$53</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'Graphiques-pasàjour'!$C$45:$C$53</c:f>
              <c:numCache>
                <c:formatCode>General</c:formatCode>
                <c:ptCount val="9"/>
                <c:pt idx="1">
                  <c:v>1</c:v>
                </c:pt>
                <c:pt idx="2">
                  <c:v>8</c:v>
                </c:pt>
                <c:pt idx="3">
                  <c:v>26</c:v>
                </c:pt>
                <c:pt idx="4">
                  <c:v>29</c:v>
                </c:pt>
                <c:pt idx="5">
                  <c:v>40</c:v>
                </c:pt>
                <c:pt idx="6">
                  <c:v>68</c:v>
                </c:pt>
                <c:pt idx="7">
                  <c:v>122</c:v>
                </c:pt>
                <c:pt idx="8">
                  <c:v>170</c:v>
                </c:pt>
              </c:numCache>
            </c:numRef>
          </c:val>
          <c:extLst>
            <c:ext xmlns:c16="http://schemas.microsoft.com/office/drawing/2014/chart" uri="{C3380CC4-5D6E-409C-BE32-E72D297353CC}">
              <c16:uniqueId val="{00000001-3475-49EE-929C-9108496128A4}"/>
            </c:ext>
          </c:extLst>
        </c:ser>
        <c:dLbls>
          <c:showLegendKey val="0"/>
          <c:showVal val="0"/>
          <c:showCatName val="0"/>
          <c:showSerName val="0"/>
          <c:showPercent val="0"/>
          <c:showBubbleSize val="0"/>
        </c:dLbls>
        <c:gapWidth val="150"/>
        <c:overlap val="100"/>
        <c:axId val="2001691280"/>
        <c:axId val="2001697520"/>
      </c:barChart>
      <c:catAx>
        <c:axId val="200169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4990"/>
                </a:solidFill>
                <a:latin typeface="+mn-lt"/>
                <a:ea typeface="+mn-ea"/>
                <a:cs typeface="+mn-cs"/>
              </a:defRPr>
            </a:pPr>
            <a:endParaRPr lang="fr-FR"/>
          </a:p>
        </c:txPr>
        <c:crossAx val="2001697520"/>
        <c:crosses val="autoZero"/>
        <c:auto val="1"/>
        <c:lblAlgn val="ctr"/>
        <c:lblOffset val="100"/>
        <c:noMultiLvlLbl val="0"/>
      </c:catAx>
      <c:valAx>
        <c:axId val="2001697520"/>
        <c:scaling>
          <c:orientation val="minMax"/>
        </c:scaling>
        <c:delete val="1"/>
        <c:axPos val="l"/>
        <c:numFmt formatCode="General" sourceLinked="1"/>
        <c:majorTickMark val="none"/>
        <c:minorTickMark val="none"/>
        <c:tickLblPos val="nextTo"/>
        <c:crossAx val="2001691280"/>
        <c:crosses val="autoZero"/>
        <c:crossBetween val="between"/>
      </c:valAx>
      <c:spPr>
        <a:noFill/>
        <a:ln>
          <a:noFill/>
        </a:ln>
        <a:effectLst/>
      </c:spPr>
    </c:plotArea>
    <c:legend>
      <c:legendPos val="b"/>
      <c:layout>
        <c:manualLayout>
          <c:xMode val="edge"/>
          <c:yMode val="edge"/>
          <c:x val="0.59564536970855342"/>
          <c:y val="2.142842680220941E-2"/>
          <c:w val="0.31047798152906714"/>
          <c:h val="0.28867201120866548"/>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499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4990"/>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CD988-8CD6-4F02-A5C9-17FA9ACE50E7}"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fr-FR"/>
        </a:p>
      </dgm:t>
    </dgm:pt>
    <dgm:pt modelId="{9E6A21F8-A0D2-445D-8427-B46F412C2BEE}">
      <dgm:prSet phldrT="[Texte]" custT="1"/>
      <dgm:spPr/>
      <dgm:t>
        <a:bodyPr/>
        <a:lstStyle/>
        <a:p>
          <a:r>
            <a:rPr lang="fr-FR" sz="1600" b="1" cap="small" baseline="0">
              <a:solidFill>
                <a:srgbClr val="004990"/>
              </a:solidFill>
            </a:rPr>
            <a:t>Notoriété</a:t>
          </a:r>
        </a:p>
      </dgm:t>
    </dgm:pt>
    <dgm:pt modelId="{F330A03F-37EE-493D-91C5-26C339F28493}" type="sibTrans" cxnId="{EBC0CB28-DB9A-4008-A316-92E7CDA23069}">
      <dgm:prSet/>
      <dgm:spPr/>
      <dgm:t>
        <a:bodyPr/>
        <a:lstStyle/>
        <a:p>
          <a:endParaRPr lang="fr-FR" sz="4400">
            <a:solidFill>
              <a:srgbClr val="004990"/>
            </a:solidFill>
          </a:endParaRPr>
        </a:p>
      </dgm:t>
    </dgm:pt>
    <dgm:pt modelId="{997023C8-219F-421E-B30A-F22A652BA1A0}" type="parTrans" cxnId="{EBC0CB28-DB9A-4008-A316-92E7CDA23069}">
      <dgm:prSet/>
      <dgm:spPr/>
      <dgm:t>
        <a:bodyPr/>
        <a:lstStyle/>
        <a:p>
          <a:endParaRPr lang="fr-FR" sz="4400">
            <a:solidFill>
              <a:srgbClr val="004990"/>
            </a:solidFill>
          </a:endParaRPr>
        </a:p>
      </dgm:t>
    </dgm:pt>
    <dgm:pt modelId="{E965D337-BB0A-4904-B295-BF7F84C58298}">
      <dgm:prSet phldrT="[Texte]" custT="1"/>
      <dgm:spPr>
        <a:ln>
          <a:solidFill>
            <a:schemeClr val="tx1"/>
          </a:solidFill>
        </a:ln>
      </dgm:spPr>
      <dgm:t>
        <a:bodyPr/>
        <a:lstStyle/>
        <a:p>
          <a:r>
            <a:rPr lang="fr-FR" sz="1600" b="1" kern="1200" cap="small" baseline="0">
              <a:solidFill>
                <a:srgbClr val="004990"/>
              </a:solidFill>
              <a:latin typeface="Arial" panose="020B0604020202020204"/>
              <a:ea typeface="+mn-ea"/>
              <a:cs typeface="+mn-cs"/>
            </a:rPr>
            <a:t>Applicabilité</a:t>
          </a:r>
        </a:p>
      </dgm:t>
    </dgm:pt>
    <dgm:pt modelId="{94BB388A-F3C4-442A-B109-79119F67E54F}" type="parTrans" cxnId="{D9658AF4-B74E-44E4-93EF-E872E9E6E7EB}">
      <dgm:prSet/>
      <dgm:spPr/>
      <dgm:t>
        <a:bodyPr/>
        <a:lstStyle/>
        <a:p>
          <a:endParaRPr lang="fr-FR">
            <a:solidFill>
              <a:srgbClr val="004990"/>
            </a:solidFill>
          </a:endParaRPr>
        </a:p>
      </dgm:t>
    </dgm:pt>
    <dgm:pt modelId="{20BCB182-69B7-4379-9B17-B2982777D9F3}" type="sibTrans" cxnId="{D9658AF4-B74E-44E4-93EF-E872E9E6E7EB}">
      <dgm:prSet/>
      <dgm:spPr/>
      <dgm:t>
        <a:bodyPr/>
        <a:lstStyle/>
        <a:p>
          <a:endParaRPr lang="fr-FR">
            <a:solidFill>
              <a:srgbClr val="004990"/>
            </a:solidFill>
          </a:endParaRPr>
        </a:p>
      </dgm:t>
    </dgm:pt>
    <dgm:pt modelId="{B7BD6582-5826-485E-9861-260F2938EF8F}">
      <dgm:prSet phldrT="[Texte]" custT="1"/>
      <dgm:spPr>
        <a:ln>
          <a:solidFill>
            <a:schemeClr val="tx1">
              <a:alpha val="90000"/>
            </a:schemeClr>
          </a:solidFill>
        </a:ln>
      </dgm:spPr>
      <dgm:t>
        <a:bodyPr/>
        <a:lstStyle/>
        <a:p>
          <a:pPr>
            <a:buFont typeface="Wingdings" panose="05000000000000000000" pitchFamily="2" charset="2"/>
            <a:buNone/>
          </a:pPr>
          <a:r>
            <a:rPr lang="fr-FR" sz="1200">
              <a:solidFill>
                <a:srgbClr val="004990"/>
              </a:solidFill>
            </a:rPr>
            <a:t>Les médecins doivent connaître l’existence du programme d’accréditation</a:t>
          </a:r>
        </a:p>
      </dgm:t>
    </dgm:pt>
    <dgm:pt modelId="{BFB4ECAD-7370-4473-84C0-3EDBE1EF422E}" type="parTrans" cxnId="{F3C71C1A-8BD7-47B8-B84F-DDAC0D0DFC80}">
      <dgm:prSet/>
      <dgm:spPr/>
      <dgm:t>
        <a:bodyPr/>
        <a:lstStyle/>
        <a:p>
          <a:endParaRPr lang="fr-FR">
            <a:solidFill>
              <a:srgbClr val="004990"/>
            </a:solidFill>
          </a:endParaRPr>
        </a:p>
      </dgm:t>
    </dgm:pt>
    <dgm:pt modelId="{9E90E5F9-7E52-4840-A908-C83A6F571FF2}" type="sibTrans" cxnId="{F3C71C1A-8BD7-47B8-B84F-DDAC0D0DFC80}">
      <dgm:prSet/>
      <dgm:spPr/>
      <dgm:t>
        <a:bodyPr/>
        <a:lstStyle/>
        <a:p>
          <a:endParaRPr lang="fr-FR">
            <a:solidFill>
              <a:srgbClr val="004990"/>
            </a:solidFill>
          </a:endParaRPr>
        </a:p>
      </dgm:t>
    </dgm:pt>
    <dgm:pt modelId="{CDBA26DA-C984-4507-AF62-746CF92A5F46}">
      <dgm:prSet phldrT="[Texte]" custT="1"/>
      <dgm:spPr>
        <a:ln>
          <a:solidFill>
            <a:schemeClr val="tx1"/>
          </a:solidFill>
        </a:ln>
      </dgm:spPr>
      <dgm:t>
        <a:bodyPr/>
        <a:lstStyle/>
        <a:p>
          <a:pPr>
            <a:buFont typeface="Wingdings" panose="05000000000000000000" pitchFamily="2" charset="2"/>
            <a:buChar char=""/>
          </a:pPr>
          <a:r>
            <a:rPr lang="fr-FR" sz="1600" b="1" kern="1200" cap="small" baseline="0">
              <a:solidFill>
                <a:srgbClr val="004990"/>
              </a:solidFill>
              <a:latin typeface="Arial" panose="020B0604020202020204"/>
              <a:ea typeface="+mn-ea"/>
              <a:cs typeface="+mn-cs"/>
            </a:rPr>
            <a:t>Intelligibilité</a:t>
          </a:r>
        </a:p>
      </dgm:t>
    </dgm:pt>
    <dgm:pt modelId="{5F522399-08D4-4C05-A3FE-2DE4A4B3ABD8}" type="parTrans" cxnId="{EAC5F98A-94A5-42ED-AA70-91D193F4A7B6}">
      <dgm:prSet/>
      <dgm:spPr/>
      <dgm:t>
        <a:bodyPr/>
        <a:lstStyle/>
        <a:p>
          <a:endParaRPr lang="fr-FR">
            <a:solidFill>
              <a:srgbClr val="004990"/>
            </a:solidFill>
          </a:endParaRPr>
        </a:p>
      </dgm:t>
    </dgm:pt>
    <dgm:pt modelId="{372EA21B-E551-4A59-BB14-707159EAD4BC}" type="sibTrans" cxnId="{EAC5F98A-94A5-42ED-AA70-91D193F4A7B6}">
      <dgm:prSet/>
      <dgm:spPr/>
      <dgm:t>
        <a:bodyPr/>
        <a:lstStyle/>
        <a:p>
          <a:endParaRPr lang="fr-FR">
            <a:solidFill>
              <a:srgbClr val="004990"/>
            </a:solidFill>
          </a:endParaRPr>
        </a:p>
      </dgm:t>
    </dgm:pt>
    <dgm:pt modelId="{68624198-79D7-4DBB-9893-76B6F0057F3D}">
      <dgm:prSet phldrT="[Texte]" custT="1"/>
      <dgm:spPr>
        <a:solidFill>
          <a:schemeClr val="bg1">
            <a:alpha val="90000"/>
          </a:schemeClr>
        </a:solidFill>
        <a:ln>
          <a:solidFill>
            <a:schemeClr val="tx1"/>
          </a:solidFill>
        </a:ln>
      </dgm:spPr>
      <dgm:t>
        <a:bodyPr/>
        <a:lstStyle/>
        <a:p>
          <a:pPr>
            <a:buFontTx/>
            <a:buNone/>
          </a:pPr>
          <a:r>
            <a:rPr lang="fr-FR" sz="1200" kern="1200">
              <a:solidFill>
                <a:srgbClr val="004990"/>
              </a:solidFill>
              <a:latin typeface="Arial" panose="020B0604020202020204"/>
              <a:ea typeface="+mn-ea"/>
              <a:cs typeface="+mn-cs"/>
            </a:rPr>
            <a:t>Ils doivent le comprendre sur le plan</a:t>
          </a:r>
        </a:p>
      </dgm:t>
    </dgm:pt>
    <dgm:pt modelId="{BAA7D941-3771-46C3-A7DD-23630A09B403}" type="parTrans" cxnId="{5AE898E9-03DB-4427-AE2D-44BB2C024BDC}">
      <dgm:prSet/>
      <dgm:spPr/>
      <dgm:t>
        <a:bodyPr/>
        <a:lstStyle/>
        <a:p>
          <a:endParaRPr lang="fr-FR">
            <a:solidFill>
              <a:srgbClr val="004990"/>
            </a:solidFill>
          </a:endParaRPr>
        </a:p>
      </dgm:t>
    </dgm:pt>
    <dgm:pt modelId="{409B0E40-894E-4376-B403-BB5C6C11C749}" type="sibTrans" cxnId="{5AE898E9-03DB-4427-AE2D-44BB2C024BDC}">
      <dgm:prSet/>
      <dgm:spPr/>
      <dgm:t>
        <a:bodyPr/>
        <a:lstStyle/>
        <a:p>
          <a:endParaRPr lang="fr-FR">
            <a:solidFill>
              <a:srgbClr val="004990"/>
            </a:solidFill>
          </a:endParaRPr>
        </a:p>
      </dgm:t>
    </dgm:pt>
    <dgm:pt modelId="{7F70232A-3AD8-46ED-AA34-CB34B2E1A807}">
      <dgm:prSet phldrT="[Texte]" custT="1"/>
      <dgm:spPr>
        <a:solidFill>
          <a:schemeClr val="bg1">
            <a:alpha val="90000"/>
          </a:schemeClr>
        </a:solidFill>
        <a:ln>
          <a:solidFill>
            <a:schemeClr val="tx1"/>
          </a:solidFill>
        </a:ln>
      </dgm:spPr>
      <dgm:t>
        <a:bodyPr/>
        <a:lstStyle/>
        <a:p>
          <a:pPr marL="114300" lvl="1" indent="-114300" algn="l" defTabSz="533400">
            <a:lnSpc>
              <a:spcPct val="90000"/>
            </a:lnSpc>
            <a:spcBef>
              <a:spcPct val="0"/>
            </a:spcBef>
            <a:spcAft>
              <a:spcPct val="15000"/>
            </a:spcAft>
            <a:buFont typeface="Wingdings" panose="05000000000000000000" pitchFamily="2" charset="2"/>
            <a:buNone/>
          </a:pPr>
          <a:r>
            <a:rPr lang="fr-FR" sz="1200" kern="1200">
              <a:solidFill>
                <a:srgbClr val="004990"/>
              </a:solidFill>
              <a:latin typeface="Arial" panose="020B0604020202020204"/>
              <a:ea typeface="+mn-ea"/>
              <a:cs typeface="+mn-cs"/>
            </a:rPr>
            <a:t>Ils doivent se sentir concernés, avoir confiance dans son contenu et croire en son intérêt et son efficacité </a:t>
          </a:r>
        </a:p>
      </dgm:t>
    </dgm:pt>
    <dgm:pt modelId="{616DB677-DB96-4781-B7F3-352D5EF0FC33}" type="parTrans" cxnId="{D9867DDF-5A56-4A02-9F49-D1C4176E5875}">
      <dgm:prSet/>
      <dgm:spPr/>
      <dgm:t>
        <a:bodyPr/>
        <a:lstStyle/>
        <a:p>
          <a:endParaRPr lang="fr-FR">
            <a:solidFill>
              <a:srgbClr val="004990"/>
            </a:solidFill>
          </a:endParaRPr>
        </a:p>
      </dgm:t>
    </dgm:pt>
    <dgm:pt modelId="{21D4B21E-38E3-4B2E-8CC1-686D9970B8E1}" type="sibTrans" cxnId="{D9867DDF-5A56-4A02-9F49-D1C4176E5875}">
      <dgm:prSet/>
      <dgm:spPr/>
      <dgm:t>
        <a:bodyPr/>
        <a:lstStyle/>
        <a:p>
          <a:endParaRPr lang="fr-FR">
            <a:solidFill>
              <a:srgbClr val="004990"/>
            </a:solidFill>
          </a:endParaRPr>
        </a:p>
      </dgm:t>
    </dgm:pt>
    <dgm:pt modelId="{0A392ED8-7568-42A0-9D8F-E1537913400D}">
      <dgm:prSet phldrT="[Texte]" custT="1"/>
      <dgm:spPr>
        <a:ln>
          <a:solidFill>
            <a:schemeClr val="tx1"/>
          </a:solidFill>
        </a:ln>
      </dgm:spPr>
      <dgm:t>
        <a:bodyPr/>
        <a:lstStyle/>
        <a:p>
          <a:pPr marL="114300" lvl="1" indent="-114300" algn="l" defTabSz="533400">
            <a:lnSpc>
              <a:spcPct val="90000"/>
            </a:lnSpc>
            <a:spcBef>
              <a:spcPct val="0"/>
            </a:spcBef>
            <a:spcAft>
              <a:spcPct val="15000"/>
            </a:spcAft>
            <a:buFont typeface="Wingdings" panose="05000000000000000000" pitchFamily="2" charset="2"/>
            <a:buNone/>
          </a:pPr>
          <a:r>
            <a:rPr lang="fr-FR" sz="1200" kern="1200">
              <a:solidFill>
                <a:srgbClr val="004990"/>
              </a:solidFill>
              <a:latin typeface="Arial" panose="020B0604020202020204"/>
              <a:ea typeface="+mn-ea"/>
              <a:cs typeface="+mn-cs"/>
            </a:rPr>
            <a:t>Ils doivent avoir les moyens de le mettre en œuvre, sans rajouter de travail « supplémentaire »</a:t>
          </a:r>
        </a:p>
      </dgm:t>
    </dgm:pt>
    <dgm:pt modelId="{CE2949C4-9BAF-4174-894B-A7D2B93B4AC5}" type="parTrans" cxnId="{33824CD4-07D2-4D8E-91D8-66046407A582}">
      <dgm:prSet/>
      <dgm:spPr/>
      <dgm:t>
        <a:bodyPr/>
        <a:lstStyle/>
        <a:p>
          <a:endParaRPr lang="fr-FR">
            <a:solidFill>
              <a:srgbClr val="004990"/>
            </a:solidFill>
          </a:endParaRPr>
        </a:p>
      </dgm:t>
    </dgm:pt>
    <dgm:pt modelId="{3589E7C8-E375-42F7-9D54-B34BC2993163}" type="sibTrans" cxnId="{33824CD4-07D2-4D8E-91D8-66046407A582}">
      <dgm:prSet/>
      <dgm:spPr/>
      <dgm:t>
        <a:bodyPr/>
        <a:lstStyle/>
        <a:p>
          <a:endParaRPr lang="fr-FR">
            <a:solidFill>
              <a:srgbClr val="004990"/>
            </a:solidFill>
          </a:endParaRPr>
        </a:p>
      </dgm:t>
    </dgm:pt>
    <dgm:pt modelId="{D3893CE6-1549-48AA-9B20-707154E52402}">
      <dgm:prSet phldrT="[Texte]" custT="1"/>
      <dgm:spPr>
        <a:ln>
          <a:solidFill>
            <a:schemeClr val="tx1"/>
          </a:solidFill>
        </a:ln>
      </dgm:spPr>
      <dgm:t>
        <a:bodyPr/>
        <a:lstStyle/>
        <a:p>
          <a:r>
            <a:rPr lang="fr-FR" sz="1600" b="1" kern="1200" cap="small" baseline="0">
              <a:solidFill>
                <a:srgbClr val="004990"/>
              </a:solidFill>
              <a:latin typeface="Arial" panose="020B0604020202020204"/>
              <a:ea typeface="+mn-ea"/>
              <a:cs typeface="+mn-cs"/>
            </a:rPr>
            <a:t>Acceptabilité</a:t>
          </a:r>
        </a:p>
      </dgm:t>
    </dgm:pt>
    <dgm:pt modelId="{0F56A39A-62C4-4330-82AA-22C874451C02}" type="parTrans" cxnId="{F50D1DFF-3B7B-4950-965C-F782114156CF}">
      <dgm:prSet/>
      <dgm:spPr/>
      <dgm:t>
        <a:bodyPr/>
        <a:lstStyle/>
        <a:p>
          <a:endParaRPr lang="fr-FR">
            <a:solidFill>
              <a:srgbClr val="004990"/>
            </a:solidFill>
          </a:endParaRPr>
        </a:p>
      </dgm:t>
    </dgm:pt>
    <dgm:pt modelId="{08030CF5-F843-49DB-9A45-9E58581EA6BC}" type="sibTrans" cxnId="{F50D1DFF-3B7B-4950-965C-F782114156CF}">
      <dgm:prSet/>
      <dgm:spPr/>
      <dgm:t>
        <a:bodyPr/>
        <a:lstStyle/>
        <a:p>
          <a:endParaRPr lang="fr-FR">
            <a:solidFill>
              <a:srgbClr val="004990"/>
            </a:solidFill>
          </a:endParaRPr>
        </a:p>
      </dgm:t>
    </dgm:pt>
    <dgm:pt modelId="{0034B0C4-1AE8-4C2C-888D-52C2C183BB0A}">
      <dgm:prSet phldrT="[Texte]" custT="1"/>
      <dgm:spPr>
        <a:ln>
          <a:solidFill>
            <a:schemeClr val="tx1">
              <a:alpha val="90000"/>
            </a:schemeClr>
          </a:solidFill>
        </a:ln>
      </dgm:spPr>
      <dgm:t>
        <a:bodyPr/>
        <a:lstStyle/>
        <a:p>
          <a:pPr>
            <a:buFont typeface="Wingdings" panose="05000000000000000000" pitchFamily="2" charset="2"/>
            <a:buNone/>
          </a:pPr>
          <a:endParaRPr lang="fr-FR" sz="1400">
            <a:solidFill>
              <a:srgbClr val="004990"/>
            </a:solidFill>
          </a:endParaRPr>
        </a:p>
      </dgm:t>
    </dgm:pt>
    <dgm:pt modelId="{28348D16-A909-4EE4-A9AA-CE2FDC73A02F}" type="parTrans" cxnId="{0D596521-733A-4128-ABA0-F4E00115E80F}">
      <dgm:prSet/>
      <dgm:spPr/>
      <dgm:t>
        <a:bodyPr/>
        <a:lstStyle/>
        <a:p>
          <a:endParaRPr lang="fr-FR">
            <a:solidFill>
              <a:srgbClr val="004990"/>
            </a:solidFill>
          </a:endParaRPr>
        </a:p>
      </dgm:t>
    </dgm:pt>
    <dgm:pt modelId="{8E5E1A4B-0862-496C-9537-6AA14D3D1497}" type="sibTrans" cxnId="{0D596521-733A-4128-ABA0-F4E00115E80F}">
      <dgm:prSet/>
      <dgm:spPr/>
      <dgm:t>
        <a:bodyPr/>
        <a:lstStyle/>
        <a:p>
          <a:endParaRPr lang="fr-FR">
            <a:solidFill>
              <a:srgbClr val="004990"/>
            </a:solidFill>
          </a:endParaRPr>
        </a:p>
      </dgm:t>
    </dgm:pt>
    <dgm:pt modelId="{36978E56-AA77-4CD5-84AE-900DCD5FCD09}">
      <dgm:prSet phldrT="[Texte]" custT="1"/>
      <dgm:spPr>
        <a:solidFill>
          <a:schemeClr val="bg1">
            <a:alpha val="90000"/>
          </a:schemeClr>
        </a:solidFill>
        <a:ln>
          <a:solidFill>
            <a:schemeClr val="tx1"/>
          </a:solidFill>
        </a:ln>
      </dgm:spPr>
      <dgm:t>
        <a:bodyPr/>
        <a:lstStyle/>
        <a:p>
          <a:pPr>
            <a:buFontTx/>
            <a:buNone/>
          </a:pPr>
          <a:r>
            <a:rPr lang="fr-FR" sz="1200" kern="1200">
              <a:solidFill>
                <a:srgbClr val="004990"/>
              </a:solidFill>
              <a:latin typeface="Arial" panose="020B0604020202020204"/>
              <a:ea typeface="+mn-ea"/>
              <a:cs typeface="+mn-cs"/>
              <a:sym typeface="Wingdings" panose="05000000000000000000" pitchFamily="2" charset="2"/>
            </a:rPr>
            <a:t> Administratif</a:t>
          </a:r>
          <a:endParaRPr lang="fr-FR" sz="1200" kern="1200">
            <a:solidFill>
              <a:srgbClr val="004990"/>
            </a:solidFill>
            <a:latin typeface="Arial" panose="020B0604020202020204"/>
            <a:ea typeface="+mn-ea"/>
            <a:cs typeface="+mn-cs"/>
          </a:endParaRPr>
        </a:p>
      </dgm:t>
    </dgm:pt>
    <dgm:pt modelId="{EA71E518-12E3-4E5C-9F26-A3ABF59947A5}" type="parTrans" cxnId="{8C82FCBE-F793-4252-958C-7BB5AB20F14E}">
      <dgm:prSet/>
      <dgm:spPr/>
      <dgm:t>
        <a:bodyPr/>
        <a:lstStyle/>
        <a:p>
          <a:endParaRPr lang="fr-FR">
            <a:solidFill>
              <a:srgbClr val="004990"/>
            </a:solidFill>
          </a:endParaRPr>
        </a:p>
      </dgm:t>
    </dgm:pt>
    <dgm:pt modelId="{FA991DB6-40F9-496F-85CA-D823C8878D24}" type="sibTrans" cxnId="{8C82FCBE-F793-4252-958C-7BB5AB20F14E}">
      <dgm:prSet/>
      <dgm:spPr/>
      <dgm:t>
        <a:bodyPr/>
        <a:lstStyle/>
        <a:p>
          <a:endParaRPr lang="fr-FR">
            <a:solidFill>
              <a:srgbClr val="004990"/>
            </a:solidFill>
          </a:endParaRPr>
        </a:p>
      </dgm:t>
    </dgm:pt>
    <dgm:pt modelId="{16ED05D8-B31F-41D6-B22D-08A3BEB57512}">
      <dgm:prSet phldrT="[Texte]" custT="1"/>
      <dgm:spPr>
        <a:solidFill>
          <a:schemeClr val="bg1">
            <a:alpha val="90000"/>
          </a:schemeClr>
        </a:solidFill>
        <a:ln>
          <a:solidFill>
            <a:schemeClr val="tx1"/>
          </a:solidFill>
        </a:ln>
      </dgm:spPr>
      <dgm:t>
        <a:bodyPr/>
        <a:lstStyle/>
        <a:p>
          <a:pPr>
            <a:buFontTx/>
            <a:buNone/>
          </a:pPr>
          <a:r>
            <a:rPr lang="fr-FR" sz="1200" kern="1200">
              <a:solidFill>
                <a:srgbClr val="004990"/>
              </a:solidFill>
              <a:latin typeface="Arial" panose="020B0604020202020204"/>
              <a:ea typeface="+mn-ea"/>
              <a:cs typeface="+mn-cs"/>
              <a:sym typeface="Wingdings" panose="05000000000000000000" pitchFamily="2" charset="2"/>
            </a:rPr>
            <a:t> Médical</a:t>
          </a:r>
          <a:endParaRPr lang="fr-FR" sz="1200" kern="1200">
            <a:solidFill>
              <a:srgbClr val="004990"/>
            </a:solidFill>
            <a:latin typeface="Arial" panose="020B0604020202020204"/>
            <a:ea typeface="+mn-ea"/>
            <a:cs typeface="+mn-cs"/>
          </a:endParaRPr>
        </a:p>
      </dgm:t>
    </dgm:pt>
    <dgm:pt modelId="{8DB9F48F-2A4C-44F2-932F-CA22DDB6C4EE}" type="parTrans" cxnId="{9C836D08-81F3-473D-931C-09A98AE75B79}">
      <dgm:prSet/>
      <dgm:spPr/>
      <dgm:t>
        <a:bodyPr/>
        <a:lstStyle/>
        <a:p>
          <a:endParaRPr lang="fr-FR">
            <a:solidFill>
              <a:srgbClr val="004990"/>
            </a:solidFill>
          </a:endParaRPr>
        </a:p>
      </dgm:t>
    </dgm:pt>
    <dgm:pt modelId="{B741BF5B-21A8-4F36-902B-7361C19B440A}" type="sibTrans" cxnId="{9C836D08-81F3-473D-931C-09A98AE75B79}">
      <dgm:prSet/>
      <dgm:spPr/>
      <dgm:t>
        <a:bodyPr/>
        <a:lstStyle/>
        <a:p>
          <a:endParaRPr lang="fr-FR">
            <a:solidFill>
              <a:srgbClr val="004990"/>
            </a:solidFill>
          </a:endParaRPr>
        </a:p>
      </dgm:t>
    </dgm:pt>
    <dgm:pt modelId="{0BCD6328-D011-41E3-A03A-DA60FE56AA54}" type="pres">
      <dgm:prSet presAssocID="{82DCD988-8CD6-4F02-A5C9-17FA9ACE50E7}" presName="Name0" presStyleCnt="0">
        <dgm:presLayoutVars>
          <dgm:dir/>
          <dgm:animLvl val="lvl"/>
          <dgm:resizeHandles val="exact"/>
        </dgm:presLayoutVars>
      </dgm:prSet>
      <dgm:spPr/>
    </dgm:pt>
    <dgm:pt modelId="{4F8D1C11-6AE7-4FEF-9EE4-CEC01C48533D}" type="pres">
      <dgm:prSet presAssocID="{9E6A21F8-A0D2-445D-8427-B46F412C2BEE}" presName="composite" presStyleCnt="0"/>
      <dgm:spPr/>
    </dgm:pt>
    <dgm:pt modelId="{C679D0E6-4813-458B-B027-32BF89266D46}" type="pres">
      <dgm:prSet presAssocID="{9E6A21F8-A0D2-445D-8427-B46F412C2BEE}" presName="parTx" presStyleLbl="alignNode1" presStyleIdx="0" presStyleCnt="4">
        <dgm:presLayoutVars>
          <dgm:chMax val="0"/>
          <dgm:chPref val="0"/>
          <dgm:bulletEnabled val="1"/>
        </dgm:presLayoutVars>
      </dgm:prSet>
      <dgm:spPr/>
    </dgm:pt>
    <dgm:pt modelId="{B80D1534-5901-4D4C-8CEA-382087837B52}" type="pres">
      <dgm:prSet presAssocID="{9E6A21F8-A0D2-445D-8427-B46F412C2BEE}" presName="desTx" presStyleLbl="alignAccFollowNode1" presStyleIdx="0" presStyleCnt="4">
        <dgm:presLayoutVars>
          <dgm:bulletEnabled val="1"/>
        </dgm:presLayoutVars>
      </dgm:prSet>
      <dgm:spPr/>
    </dgm:pt>
    <dgm:pt modelId="{1A39D10C-B252-4BF1-9AF0-10ADD99325DB}" type="pres">
      <dgm:prSet presAssocID="{F330A03F-37EE-493D-91C5-26C339F28493}" presName="space" presStyleCnt="0"/>
      <dgm:spPr/>
    </dgm:pt>
    <dgm:pt modelId="{14B650B3-D5A5-48B8-8BB8-8C9D77FCB620}" type="pres">
      <dgm:prSet presAssocID="{CDBA26DA-C984-4507-AF62-746CF92A5F46}" presName="composite" presStyleCnt="0"/>
      <dgm:spPr/>
    </dgm:pt>
    <dgm:pt modelId="{32150FD0-7961-46F6-B8AC-5989207A49D3}" type="pres">
      <dgm:prSet presAssocID="{CDBA26DA-C984-4507-AF62-746CF92A5F46}" presName="parTx" presStyleLbl="alignNode1" presStyleIdx="1" presStyleCnt="4">
        <dgm:presLayoutVars>
          <dgm:chMax val="0"/>
          <dgm:chPref val="0"/>
          <dgm:bulletEnabled val="1"/>
        </dgm:presLayoutVars>
      </dgm:prSet>
      <dgm:spPr/>
    </dgm:pt>
    <dgm:pt modelId="{CBA8F63F-2EFE-4FEF-B1CB-7B15BD8C8A80}" type="pres">
      <dgm:prSet presAssocID="{CDBA26DA-C984-4507-AF62-746CF92A5F46}" presName="desTx" presStyleLbl="alignAccFollowNode1" presStyleIdx="1" presStyleCnt="4">
        <dgm:presLayoutVars>
          <dgm:bulletEnabled val="1"/>
        </dgm:presLayoutVars>
      </dgm:prSet>
      <dgm:spPr/>
    </dgm:pt>
    <dgm:pt modelId="{FF415FA8-A323-4DDE-8579-E835D22270D9}" type="pres">
      <dgm:prSet presAssocID="{372EA21B-E551-4A59-BB14-707159EAD4BC}" presName="space" presStyleCnt="0"/>
      <dgm:spPr/>
    </dgm:pt>
    <dgm:pt modelId="{311EB488-6A3B-4D2F-8088-B240A76ED8F7}" type="pres">
      <dgm:prSet presAssocID="{D3893CE6-1549-48AA-9B20-707154E52402}" presName="composite" presStyleCnt="0"/>
      <dgm:spPr/>
    </dgm:pt>
    <dgm:pt modelId="{4FE9868A-ACD1-4AB8-B80A-1C483391E413}" type="pres">
      <dgm:prSet presAssocID="{D3893CE6-1549-48AA-9B20-707154E52402}" presName="parTx" presStyleLbl="alignNode1" presStyleIdx="2" presStyleCnt="4">
        <dgm:presLayoutVars>
          <dgm:chMax val="0"/>
          <dgm:chPref val="0"/>
          <dgm:bulletEnabled val="1"/>
        </dgm:presLayoutVars>
      </dgm:prSet>
      <dgm:spPr/>
    </dgm:pt>
    <dgm:pt modelId="{BBE55265-756F-4DC1-A4A1-70CFBA104F13}" type="pres">
      <dgm:prSet presAssocID="{D3893CE6-1549-48AA-9B20-707154E52402}" presName="desTx" presStyleLbl="alignAccFollowNode1" presStyleIdx="2" presStyleCnt="4">
        <dgm:presLayoutVars>
          <dgm:bulletEnabled val="1"/>
        </dgm:presLayoutVars>
      </dgm:prSet>
      <dgm:spPr/>
    </dgm:pt>
    <dgm:pt modelId="{8BA66096-D9C8-4F4F-A7E2-7E816563F96C}" type="pres">
      <dgm:prSet presAssocID="{08030CF5-F843-49DB-9A45-9E58581EA6BC}" presName="space" presStyleCnt="0"/>
      <dgm:spPr/>
    </dgm:pt>
    <dgm:pt modelId="{70FA0447-F3DA-4B3E-9993-BEC76BE82E9A}" type="pres">
      <dgm:prSet presAssocID="{E965D337-BB0A-4904-B295-BF7F84C58298}" presName="composite" presStyleCnt="0"/>
      <dgm:spPr/>
    </dgm:pt>
    <dgm:pt modelId="{B610D0AC-4713-46DD-80C9-1EC590078CE3}" type="pres">
      <dgm:prSet presAssocID="{E965D337-BB0A-4904-B295-BF7F84C58298}" presName="parTx" presStyleLbl="alignNode1" presStyleIdx="3" presStyleCnt="4">
        <dgm:presLayoutVars>
          <dgm:chMax val="0"/>
          <dgm:chPref val="0"/>
          <dgm:bulletEnabled val="1"/>
        </dgm:presLayoutVars>
      </dgm:prSet>
      <dgm:spPr/>
    </dgm:pt>
    <dgm:pt modelId="{B7C1962B-2ECD-4A1E-A2AA-69A69BFA888C}" type="pres">
      <dgm:prSet presAssocID="{E965D337-BB0A-4904-B295-BF7F84C58298}" presName="desTx" presStyleLbl="alignAccFollowNode1" presStyleIdx="3" presStyleCnt="4">
        <dgm:presLayoutVars>
          <dgm:bulletEnabled val="1"/>
        </dgm:presLayoutVars>
      </dgm:prSet>
      <dgm:spPr/>
    </dgm:pt>
  </dgm:ptLst>
  <dgm:cxnLst>
    <dgm:cxn modelId="{9C836D08-81F3-473D-931C-09A98AE75B79}" srcId="{CDBA26DA-C984-4507-AF62-746CF92A5F46}" destId="{16ED05D8-B31F-41D6-B22D-08A3BEB57512}" srcOrd="1" destOrd="0" parTransId="{8DB9F48F-2A4C-44F2-932F-CA22DDB6C4EE}" sibTransId="{B741BF5B-21A8-4F36-902B-7361C19B440A}"/>
    <dgm:cxn modelId="{21DB530D-B8F4-4D15-A987-F853F6EA2B53}" type="presOf" srcId="{D3893CE6-1549-48AA-9B20-707154E52402}" destId="{4FE9868A-ACD1-4AB8-B80A-1C483391E413}" srcOrd="0" destOrd="0" presId="urn:microsoft.com/office/officeart/2005/8/layout/hList1"/>
    <dgm:cxn modelId="{FC918417-E91A-412A-B384-F50888B51D06}" type="presOf" srcId="{E965D337-BB0A-4904-B295-BF7F84C58298}" destId="{B610D0AC-4713-46DD-80C9-1EC590078CE3}" srcOrd="0" destOrd="0" presId="urn:microsoft.com/office/officeart/2005/8/layout/hList1"/>
    <dgm:cxn modelId="{F3C71C1A-8BD7-47B8-B84F-DDAC0D0DFC80}" srcId="{9E6A21F8-A0D2-445D-8427-B46F412C2BEE}" destId="{B7BD6582-5826-485E-9861-260F2938EF8F}" srcOrd="0" destOrd="0" parTransId="{BFB4ECAD-7370-4473-84C0-3EDBE1EF422E}" sibTransId="{9E90E5F9-7E52-4840-A908-C83A6F571FF2}"/>
    <dgm:cxn modelId="{0D596521-733A-4128-ABA0-F4E00115E80F}" srcId="{9E6A21F8-A0D2-445D-8427-B46F412C2BEE}" destId="{0034B0C4-1AE8-4C2C-888D-52C2C183BB0A}" srcOrd="1" destOrd="0" parTransId="{28348D16-A909-4EE4-A9AA-CE2FDC73A02F}" sibTransId="{8E5E1A4B-0862-496C-9537-6AA14D3D1497}"/>
    <dgm:cxn modelId="{EBC0CB28-DB9A-4008-A316-92E7CDA23069}" srcId="{82DCD988-8CD6-4F02-A5C9-17FA9ACE50E7}" destId="{9E6A21F8-A0D2-445D-8427-B46F412C2BEE}" srcOrd="0" destOrd="0" parTransId="{997023C8-219F-421E-B30A-F22A652BA1A0}" sibTransId="{F330A03F-37EE-493D-91C5-26C339F28493}"/>
    <dgm:cxn modelId="{786B775C-6FF0-43B8-8A31-8E3EE8C56E5C}" type="presOf" srcId="{9E6A21F8-A0D2-445D-8427-B46F412C2BEE}" destId="{C679D0E6-4813-458B-B027-32BF89266D46}" srcOrd="0" destOrd="0" presId="urn:microsoft.com/office/officeart/2005/8/layout/hList1"/>
    <dgm:cxn modelId="{E6352C6C-A838-4D20-A95A-124800B6E50C}" type="presOf" srcId="{16ED05D8-B31F-41D6-B22D-08A3BEB57512}" destId="{CBA8F63F-2EFE-4FEF-B1CB-7B15BD8C8A80}" srcOrd="0" destOrd="1" presId="urn:microsoft.com/office/officeart/2005/8/layout/hList1"/>
    <dgm:cxn modelId="{B393A371-AA46-4BFB-994B-375178032325}" type="presOf" srcId="{0A392ED8-7568-42A0-9D8F-E1537913400D}" destId="{B7C1962B-2ECD-4A1E-A2AA-69A69BFA888C}" srcOrd="0" destOrd="0" presId="urn:microsoft.com/office/officeart/2005/8/layout/hList1"/>
    <dgm:cxn modelId="{EAC5F98A-94A5-42ED-AA70-91D193F4A7B6}" srcId="{82DCD988-8CD6-4F02-A5C9-17FA9ACE50E7}" destId="{CDBA26DA-C984-4507-AF62-746CF92A5F46}" srcOrd="1" destOrd="0" parTransId="{5F522399-08D4-4C05-A3FE-2DE4A4B3ABD8}" sibTransId="{372EA21B-E551-4A59-BB14-707159EAD4BC}"/>
    <dgm:cxn modelId="{4DB7A19F-4B9E-4A8A-9D1F-996D3EC104F5}" type="presOf" srcId="{7F70232A-3AD8-46ED-AA34-CB34B2E1A807}" destId="{BBE55265-756F-4DC1-A4A1-70CFBA104F13}" srcOrd="0" destOrd="0" presId="urn:microsoft.com/office/officeart/2005/8/layout/hList1"/>
    <dgm:cxn modelId="{D3EFB09F-09D2-467A-BC77-82C13F677454}" type="presOf" srcId="{B7BD6582-5826-485E-9861-260F2938EF8F}" destId="{B80D1534-5901-4D4C-8CEA-382087837B52}" srcOrd="0" destOrd="0" presId="urn:microsoft.com/office/officeart/2005/8/layout/hList1"/>
    <dgm:cxn modelId="{D89034AE-2EFE-48F5-BA29-376FB38B4C03}" type="presOf" srcId="{CDBA26DA-C984-4507-AF62-746CF92A5F46}" destId="{32150FD0-7961-46F6-B8AC-5989207A49D3}" srcOrd="0" destOrd="0" presId="urn:microsoft.com/office/officeart/2005/8/layout/hList1"/>
    <dgm:cxn modelId="{8C82FCBE-F793-4252-958C-7BB5AB20F14E}" srcId="{CDBA26DA-C984-4507-AF62-746CF92A5F46}" destId="{36978E56-AA77-4CD5-84AE-900DCD5FCD09}" srcOrd="2" destOrd="0" parTransId="{EA71E518-12E3-4E5C-9F26-A3ABF59947A5}" sibTransId="{FA991DB6-40F9-496F-85CA-D823C8878D24}"/>
    <dgm:cxn modelId="{F6724BCF-D36E-4D60-90A5-ED7EC9690977}" type="presOf" srcId="{82DCD988-8CD6-4F02-A5C9-17FA9ACE50E7}" destId="{0BCD6328-D011-41E3-A03A-DA60FE56AA54}" srcOrd="0" destOrd="0" presId="urn:microsoft.com/office/officeart/2005/8/layout/hList1"/>
    <dgm:cxn modelId="{27A7C0D3-B5D3-450D-9B3E-38F41CC6AEE7}" type="presOf" srcId="{0034B0C4-1AE8-4C2C-888D-52C2C183BB0A}" destId="{B80D1534-5901-4D4C-8CEA-382087837B52}" srcOrd="0" destOrd="1" presId="urn:microsoft.com/office/officeart/2005/8/layout/hList1"/>
    <dgm:cxn modelId="{33824CD4-07D2-4D8E-91D8-66046407A582}" srcId="{E965D337-BB0A-4904-B295-BF7F84C58298}" destId="{0A392ED8-7568-42A0-9D8F-E1537913400D}" srcOrd="0" destOrd="0" parTransId="{CE2949C4-9BAF-4174-894B-A7D2B93B4AC5}" sibTransId="{3589E7C8-E375-42F7-9D54-B34BC2993163}"/>
    <dgm:cxn modelId="{9C6133DF-5C34-4ADB-A65D-5D8C08D8B508}" type="presOf" srcId="{68624198-79D7-4DBB-9893-76B6F0057F3D}" destId="{CBA8F63F-2EFE-4FEF-B1CB-7B15BD8C8A80}" srcOrd="0" destOrd="0" presId="urn:microsoft.com/office/officeart/2005/8/layout/hList1"/>
    <dgm:cxn modelId="{D9867DDF-5A56-4A02-9F49-D1C4176E5875}" srcId="{D3893CE6-1549-48AA-9B20-707154E52402}" destId="{7F70232A-3AD8-46ED-AA34-CB34B2E1A807}" srcOrd="0" destOrd="0" parTransId="{616DB677-DB96-4781-B7F3-352D5EF0FC33}" sibTransId="{21D4B21E-38E3-4B2E-8CC1-686D9970B8E1}"/>
    <dgm:cxn modelId="{5AE898E9-03DB-4427-AE2D-44BB2C024BDC}" srcId="{CDBA26DA-C984-4507-AF62-746CF92A5F46}" destId="{68624198-79D7-4DBB-9893-76B6F0057F3D}" srcOrd="0" destOrd="0" parTransId="{BAA7D941-3771-46C3-A7DD-23630A09B403}" sibTransId="{409B0E40-894E-4376-B403-BB5C6C11C749}"/>
    <dgm:cxn modelId="{2973F8F0-2548-40C9-910A-3DE6188ED59C}" type="presOf" srcId="{36978E56-AA77-4CD5-84AE-900DCD5FCD09}" destId="{CBA8F63F-2EFE-4FEF-B1CB-7B15BD8C8A80}" srcOrd="0" destOrd="2" presId="urn:microsoft.com/office/officeart/2005/8/layout/hList1"/>
    <dgm:cxn modelId="{D9658AF4-B74E-44E4-93EF-E872E9E6E7EB}" srcId="{82DCD988-8CD6-4F02-A5C9-17FA9ACE50E7}" destId="{E965D337-BB0A-4904-B295-BF7F84C58298}" srcOrd="3" destOrd="0" parTransId="{94BB388A-F3C4-442A-B109-79119F67E54F}" sibTransId="{20BCB182-69B7-4379-9B17-B2982777D9F3}"/>
    <dgm:cxn modelId="{F50D1DFF-3B7B-4950-965C-F782114156CF}" srcId="{82DCD988-8CD6-4F02-A5C9-17FA9ACE50E7}" destId="{D3893CE6-1549-48AA-9B20-707154E52402}" srcOrd="2" destOrd="0" parTransId="{0F56A39A-62C4-4330-82AA-22C874451C02}" sibTransId="{08030CF5-F843-49DB-9A45-9E58581EA6BC}"/>
    <dgm:cxn modelId="{C03951C1-273C-48AD-9DD4-E86C1C8C1E3B}" type="presParOf" srcId="{0BCD6328-D011-41E3-A03A-DA60FE56AA54}" destId="{4F8D1C11-6AE7-4FEF-9EE4-CEC01C48533D}" srcOrd="0" destOrd="0" presId="urn:microsoft.com/office/officeart/2005/8/layout/hList1"/>
    <dgm:cxn modelId="{B1BDF1CF-4624-4C27-A20E-3E9F094DB8EA}" type="presParOf" srcId="{4F8D1C11-6AE7-4FEF-9EE4-CEC01C48533D}" destId="{C679D0E6-4813-458B-B027-32BF89266D46}" srcOrd="0" destOrd="0" presId="urn:microsoft.com/office/officeart/2005/8/layout/hList1"/>
    <dgm:cxn modelId="{FFC480F0-BE97-4882-8836-41AD159DEEF5}" type="presParOf" srcId="{4F8D1C11-6AE7-4FEF-9EE4-CEC01C48533D}" destId="{B80D1534-5901-4D4C-8CEA-382087837B52}" srcOrd="1" destOrd="0" presId="urn:microsoft.com/office/officeart/2005/8/layout/hList1"/>
    <dgm:cxn modelId="{21C35D8C-C6E5-415C-AE88-2941C67651A0}" type="presParOf" srcId="{0BCD6328-D011-41E3-A03A-DA60FE56AA54}" destId="{1A39D10C-B252-4BF1-9AF0-10ADD99325DB}" srcOrd="1" destOrd="0" presId="urn:microsoft.com/office/officeart/2005/8/layout/hList1"/>
    <dgm:cxn modelId="{59ED3946-7570-4DB9-A245-723D980EACE3}" type="presParOf" srcId="{0BCD6328-D011-41E3-A03A-DA60FE56AA54}" destId="{14B650B3-D5A5-48B8-8BB8-8C9D77FCB620}" srcOrd="2" destOrd="0" presId="urn:microsoft.com/office/officeart/2005/8/layout/hList1"/>
    <dgm:cxn modelId="{3B5DB567-9381-4139-8D37-8FE32364A67C}" type="presParOf" srcId="{14B650B3-D5A5-48B8-8BB8-8C9D77FCB620}" destId="{32150FD0-7961-46F6-B8AC-5989207A49D3}" srcOrd="0" destOrd="0" presId="urn:microsoft.com/office/officeart/2005/8/layout/hList1"/>
    <dgm:cxn modelId="{89E4594E-7EB7-4528-8C47-1929E35A1745}" type="presParOf" srcId="{14B650B3-D5A5-48B8-8BB8-8C9D77FCB620}" destId="{CBA8F63F-2EFE-4FEF-B1CB-7B15BD8C8A80}" srcOrd="1" destOrd="0" presId="urn:microsoft.com/office/officeart/2005/8/layout/hList1"/>
    <dgm:cxn modelId="{83209F09-68C3-4D75-8B8A-1DEFC3CC954C}" type="presParOf" srcId="{0BCD6328-D011-41E3-A03A-DA60FE56AA54}" destId="{FF415FA8-A323-4DDE-8579-E835D22270D9}" srcOrd="3" destOrd="0" presId="urn:microsoft.com/office/officeart/2005/8/layout/hList1"/>
    <dgm:cxn modelId="{0F4A9049-6E7A-46B2-9EDE-0106F9557844}" type="presParOf" srcId="{0BCD6328-D011-41E3-A03A-DA60FE56AA54}" destId="{311EB488-6A3B-4D2F-8088-B240A76ED8F7}" srcOrd="4" destOrd="0" presId="urn:microsoft.com/office/officeart/2005/8/layout/hList1"/>
    <dgm:cxn modelId="{CF7626BF-7920-4A7C-80CC-BFC73F517BA4}" type="presParOf" srcId="{311EB488-6A3B-4D2F-8088-B240A76ED8F7}" destId="{4FE9868A-ACD1-4AB8-B80A-1C483391E413}" srcOrd="0" destOrd="0" presId="urn:microsoft.com/office/officeart/2005/8/layout/hList1"/>
    <dgm:cxn modelId="{278A1F74-DBF7-40F4-9C16-371ABE76825B}" type="presParOf" srcId="{311EB488-6A3B-4D2F-8088-B240A76ED8F7}" destId="{BBE55265-756F-4DC1-A4A1-70CFBA104F13}" srcOrd="1" destOrd="0" presId="urn:microsoft.com/office/officeart/2005/8/layout/hList1"/>
    <dgm:cxn modelId="{99F4A909-830D-469E-B492-21DADDCF062A}" type="presParOf" srcId="{0BCD6328-D011-41E3-A03A-DA60FE56AA54}" destId="{8BA66096-D9C8-4F4F-A7E2-7E816563F96C}" srcOrd="5" destOrd="0" presId="urn:microsoft.com/office/officeart/2005/8/layout/hList1"/>
    <dgm:cxn modelId="{56C2A4F2-2059-4C4D-911D-59FF951A7F3B}" type="presParOf" srcId="{0BCD6328-D011-41E3-A03A-DA60FE56AA54}" destId="{70FA0447-F3DA-4B3E-9993-BEC76BE82E9A}" srcOrd="6" destOrd="0" presId="urn:microsoft.com/office/officeart/2005/8/layout/hList1"/>
    <dgm:cxn modelId="{202A70B5-FFA0-4A83-846A-BAE2A94D5324}" type="presParOf" srcId="{70FA0447-F3DA-4B3E-9993-BEC76BE82E9A}" destId="{B610D0AC-4713-46DD-80C9-1EC590078CE3}" srcOrd="0" destOrd="0" presId="urn:microsoft.com/office/officeart/2005/8/layout/hList1"/>
    <dgm:cxn modelId="{25B2A50F-06A6-4ECB-B54F-03A925DD638A}" type="presParOf" srcId="{70FA0447-F3DA-4B3E-9993-BEC76BE82E9A}" destId="{B7C1962B-2ECD-4A1E-A2AA-69A69BFA888C}" srcOrd="1" destOrd="0" presId="urn:microsoft.com/office/officeart/2005/8/layout/hList1"/>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FD40DE-FE86-4A37-8F43-5D6242845726}" type="doc">
      <dgm:prSet loTypeId="urn:microsoft.com/office/officeart/2005/8/layout/radial6" loCatId="relationship" qsTypeId="urn:microsoft.com/office/officeart/2005/8/quickstyle/3d2" qsCatId="3D" csTypeId="urn:microsoft.com/office/officeart/2005/8/colors/accent0_3" csCatId="mainScheme" phldr="1"/>
      <dgm:spPr/>
      <dgm:t>
        <a:bodyPr/>
        <a:lstStyle/>
        <a:p>
          <a:endParaRPr lang="fr-FR"/>
        </a:p>
      </dgm:t>
    </dgm:pt>
    <dgm:pt modelId="{9B0137D7-9691-4859-A8B3-06E13C059D58}">
      <dgm:prSet phldrT="[Texte]" custT="1"/>
      <dgm:spPr>
        <a:solidFill>
          <a:srgbClr val="00B0F0"/>
        </a:solidFill>
      </dgm:spPr>
      <dgm:t>
        <a:bodyPr/>
        <a:lstStyle/>
        <a:p>
          <a:r>
            <a:rPr lang="fr-FR" sz="1200" b="0" cap="none" baseline="0">
              <a:solidFill>
                <a:srgbClr val="001A36"/>
              </a:solidFill>
            </a:rPr>
            <a:t>Nouveau modèle</a:t>
          </a:r>
        </a:p>
        <a:p>
          <a:r>
            <a:rPr lang="fr-FR" sz="1400" b="1" cap="small" baseline="0">
              <a:solidFill>
                <a:srgbClr val="001A36"/>
              </a:solidFill>
            </a:rPr>
            <a:t>Accréditation</a:t>
          </a:r>
        </a:p>
        <a:p>
          <a:r>
            <a:rPr lang="fr-FR" sz="1400" b="1" cap="small" baseline="0">
              <a:solidFill>
                <a:srgbClr val="001A36"/>
              </a:solidFill>
            </a:rPr>
            <a:t>2022</a:t>
          </a:r>
        </a:p>
      </dgm:t>
    </dgm:pt>
    <dgm:pt modelId="{307626E0-6175-4D1C-B280-46BB1199FC93}" type="parTrans" cxnId="{B990A138-E136-4DC9-802F-95A80C8551AA}">
      <dgm:prSet/>
      <dgm:spPr/>
      <dgm:t>
        <a:bodyPr/>
        <a:lstStyle/>
        <a:p>
          <a:endParaRPr lang="fr-FR" sz="2000"/>
        </a:p>
      </dgm:t>
    </dgm:pt>
    <dgm:pt modelId="{3946A1CE-7D42-4093-A382-5CE8ED554612}" type="sibTrans" cxnId="{B990A138-E136-4DC9-802F-95A80C8551AA}">
      <dgm:prSet/>
      <dgm:spPr/>
      <dgm:t>
        <a:bodyPr/>
        <a:lstStyle/>
        <a:p>
          <a:endParaRPr lang="fr-FR" sz="2000"/>
        </a:p>
      </dgm:t>
    </dgm:pt>
    <dgm:pt modelId="{D3557D50-0FE8-410B-A4D4-83B8149F393A}">
      <dgm:prSet phldrT="[Texte]" custT="1"/>
      <dgm:spPr>
        <a:solidFill>
          <a:srgbClr val="FF0000"/>
        </a:solidFill>
        <a:ln>
          <a:solidFill>
            <a:srgbClr val="FF0000"/>
          </a:solidFill>
        </a:ln>
        <a:effectLst/>
        <a:scene3d>
          <a:camera prst="orthographicFront"/>
          <a:lightRig rig="threePt" dir="t">
            <a:rot lat="0" lon="0" rev="7500000"/>
          </a:lightRig>
        </a:scene3d>
        <a:sp3d prstMaterial="plastic">
          <a:bevelT w="127000" h="25400" prst="relaxedInset"/>
        </a:sp3d>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fr-FR" sz="1000" b="1" kern="1200">
              <a:solidFill>
                <a:srgbClr val="FEFFFD"/>
              </a:solidFill>
              <a:latin typeface="Arial" panose="020B0604020202020204"/>
              <a:ea typeface="+mn-ea"/>
              <a:cs typeface="+mn-cs"/>
            </a:rPr>
            <a:t>Amélioration sécurité du patient  </a:t>
          </a:r>
        </a:p>
      </dgm:t>
    </dgm:pt>
    <dgm:pt modelId="{6732D133-C2A6-4356-9F27-96FC79B0E9D3}" type="parTrans" cxnId="{67B68309-9679-4B14-9115-9FFDB90558FB}">
      <dgm:prSet/>
      <dgm:spPr/>
      <dgm:t>
        <a:bodyPr/>
        <a:lstStyle/>
        <a:p>
          <a:endParaRPr lang="fr-FR" sz="2000"/>
        </a:p>
      </dgm:t>
    </dgm:pt>
    <dgm:pt modelId="{738A3668-6F06-424D-AB3E-753706FC97F8}" type="sibTrans" cxnId="{67B68309-9679-4B14-9115-9FFDB90558FB}">
      <dgm:prSet/>
      <dgm:spPr/>
      <dgm:t>
        <a:bodyPr/>
        <a:lstStyle/>
        <a:p>
          <a:endParaRPr lang="fr-FR" sz="2000"/>
        </a:p>
      </dgm:t>
    </dgm:pt>
    <dgm:pt modelId="{609BEAB7-99C8-4A69-B5C7-646B290A2BFA}">
      <dgm:prSet phldrT="[Texte]" custT="1"/>
      <dgm:spPr>
        <a:solidFill>
          <a:srgbClr val="777777"/>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fr-FR" sz="1000" b="1" kern="1200">
              <a:solidFill>
                <a:srgbClr val="FEFFFD"/>
              </a:solidFill>
              <a:latin typeface="Arial" panose="020B0604020202020204"/>
              <a:ea typeface="+mn-ea"/>
              <a:cs typeface="+mn-cs"/>
            </a:rPr>
            <a:t>Relation avec le patient</a:t>
          </a:r>
        </a:p>
      </dgm:t>
    </dgm:pt>
    <dgm:pt modelId="{102EF5CD-542D-45B6-8A11-BFCA02C099C1}" type="parTrans" cxnId="{D49FA480-12D3-4830-AF0F-F244BDB26AB6}">
      <dgm:prSet/>
      <dgm:spPr/>
      <dgm:t>
        <a:bodyPr/>
        <a:lstStyle/>
        <a:p>
          <a:endParaRPr lang="fr-FR" sz="2000"/>
        </a:p>
      </dgm:t>
    </dgm:pt>
    <dgm:pt modelId="{04E301DB-208E-47C0-94B5-A3A922CD603D}" type="sibTrans" cxnId="{D49FA480-12D3-4830-AF0F-F244BDB26AB6}">
      <dgm:prSet/>
      <dgm:spPr/>
      <dgm:t>
        <a:bodyPr/>
        <a:lstStyle/>
        <a:p>
          <a:endParaRPr lang="fr-FR" sz="2000"/>
        </a:p>
      </dgm:t>
    </dgm:pt>
    <dgm:pt modelId="{0BB4FCAA-A2BC-46E6-A298-F01112087A16}">
      <dgm:prSet phldrT="[Texte]" custT="1"/>
      <dgm:spPr>
        <a:solidFill>
          <a:schemeClr val="tx1"/>
        </a:solidFill>
        <a:ln>
          <a:solidFill>
            <a:schemeClr val="tx1"/>
          </a:solidFill>
        </a:ln>
        <a:effectLst/>
        <a:scene3d>
          <a:camera prst="orthographicFront"/>
          <a:lightRig rig="threePt" dir="t">
            <a:rot lat="0" lon="0" rev="7500000"/>
          </a:lightRig>
        </a:scene3d>
        <a:sp3d prstMaterial="plastic">
          <a:bevelT w="127000" h="25400" prst="relaxedInset"/>
        </a:sp3d>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fr-FR" sz="1000" b="1" kern="1200">
              <a:solidFill>
                <a:srgbClr val="FEFFFD"/>
              </a:solidFill>
              <a:latin typeface="Arial" panose="020B0604020202020204"/>
              <a:ea typeface="+mn-ea"/>
              <a:cs typeface="+mn-cs"/>
            </a:rPr>
            <a:t>Amélioration pratiques professionnelles</a:t>
          </a:r>
        </a:p>
      </dgm:t>
    </dgm:pt>
    <dgm:pt modelId="{67066229-598D-4819-8865-40E21037012E}" type="parTrans" cxnId="{03AB5A01-B9B7-447E-954F-BAA5B93C68D5}">
      <dgm:prSet/>
      <dgm:spPr/>
      <dgm:t>
        <a:bodyPr/>
        <a:lstStyle/>
        <a:p>
          <a:endParaRPr lang="fr-FR" sz="2000"/>
        </a:p>
      </dgm:t>
    </dgm:pt>
    <dgm:pt modelId="{C2AEBCD3-D03B-4636-93BE-49C984F83CE7}" type="sibTrans" cxnId="{03AB5A01-B9B7-447E-954F-BAA5B93C68D5}">
      <dgm:prSet/>
      <dgm:spPr/>
      <dgm:t>
        <a:bodyPr/>
        <a:lstStyle/>
        <a:p>
          <a:endParaRPr lang="fr-FR" sz="2000"/>
        </a:p>
      </dgm:t>
    </dgm:pt>
    <dgm:pt modelId="{FB40E8AA-6725-4E4E-BCB2-E8D8109F9E42}">
      <dgm:prSet custT="1"/>
      <dgm:spPr>
        <a:solidFill>
          <a:schemeClr val="bg2">
            <a:lumMod val="25000"/>
          </a:schemeClr>
        </a:solidFill>
        <a:ln>
          <a:solidFill>
            <a:schemeClr val="bg2">
              <a:lumMod val="25000"/>
            </a:schemeClr>
          </a:solidFill>
        </a:ln>
      </dgm:spPr>
      <dgm:t>
        <a:bodyPr/>
        <a:lstStyle/>
        <a:p>
          <a:r>
            <a:rPr lang="fr-FR" sz="1000" b="1"/>
            <a:t>Amélioration travail en équipes</a:t>
          </a:r>
        </a:p>
      </dgm:t>
    </dgm:pt>
    <dgm:pt modelId="{60729BF2-C722-4DC9-85B2-58F205FC08C6}" type="parTrans" cxnId="{D45623C4-F5D3-4F8C-9F59-E2DE9DD1C125}">
      <dgm:prSet/>
      <dgm:spPr/>
      <dgm:t>
        <a:bodyPr/>
        <a:lstStyle/>
        <a:p>
          <a:endParaRPr lang="fr-FR" sz="2000"/>
        </a:p>
      </dgm:t>
    </dgm:pt>
    <dgm:pt modelId="{522B7860-9072-4BEE-A8A4-DFFF539797DE}" type="sibTrans" cxnId="{D45623C4-F5D3-4F8C-9F59-E2DE9DD1C125}">
      <dgm:prSet/>
      <dgm:spPr/>
      <dgm:t>
        <a:bodyPr/>
        <a:lstStyle/>
        <a:p>
          <a:endParaRPr lang="fr-FR" sz="2000"/>
        </a:p>
      </dgm:t>
    </dgm:pt>
    <dgm:pt modelId="{B712DB79-405F-4A1A-8E5B-00B84F2993BE}">
      <dgm:prSet phldrT="[Texte]" custT="1"/>
      <dgm:spPr>
        <a:solidFill>
          <a:schemeClr val="accent5">
            <a:lumMod val="50000"/>
          </a:scheme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7620" tIns="7620" rIns="7620" bIns="7620" numCol="1" spcCol="1270" anchor="ctr" anchorCtr="0"/>
        <a:lstStyle/>
        <a:p>
          <a:pPr>
            <a:buNone/>
          </a:pPr>
          <a:r>
            <a:rPr lang="fr-FR" sz="1000" b="1">
              <a:solidFill>
                <a:srgbClr val="FEFFFD"/>
              </a:solidFill>
              <a:latin typeface="Arial" panose="020B0604020202020204"/>
              <a:ea typeface="+mn-ea"/>
              <a:cs typeface="+mn-cs"/>
            </a:rPr>
            <a:t>Santé du professionnel</a:t>
          </a:r>
        </a:p>
      </dgm:t>
    </dgm:pt>
    <dgm:pt modelId="{4EEB7153-34B0-4580-97C4-6FE6D012EFA2}" type="parTrans" cxnId="{A5D37E37-7467-40B8-81CB-3DBB2E46250E}">
      <dgm:prSet/>
      <dgm:spPr/>
      <dgm:t>
        <a:bodyPr/>
        <a:lstStyle/>
        <a:p>
          <a:endParaRPr lang="en-GB"/>
        </a:p>
      </dgm:t>
    </dgm:pt>
    <dgm:pt modelId="{0C109037-D8E7-4ED9-90F0-70099271DCA2}" type="sibTrans" cxnId="{A5D37E37-7467-40B8-81CB-3DBB2E46250E}">
      <dgm:prSet/>
      <dgm:spPr/>
      <dgm:t>
        <a:bodyPr/>
        <a:lstStyle/>
        <a:p>
          <a:endParaRPr lang="en-GB"/>
        </a:p>
      </dgm:t>
    </dgm:pt>
    <dgm:pt modelId="{C040A2E4-0F54-4270-8910-F9EEC6365152}" type="pres">
      <dgm:prSet presAssocID="{23FD40DE-FE86-4A37-8F43-5D6242845726}" presName="Name0" presStyleCnt="0">
        <dgm:presLayoutVars>
          <dgm:chMax val="1"/>
          <dgm:dir/>
          <dgm:animLvl val="ctr"/>
          <dgm:resizeHandles val="exact"/>
        </dgm:presLayoutVars>
      </dgm:prSet>
      <dgm:spPr/>
    </dgm:pt>
    <dgm:pt modelId="{16B62B73-D7EB-49F5-B92C-44A1241C0FDF}" type="pres">
      <dgm:prSet presAssocID="{9B0137D7-9691-4859-A8B3-06E13C059D58}" presName="centerShape" presStyleLbl="node0" presStyleIdx="0" presStyleCnt="1" custLinFactNeighborX="0"/>
      <dgm:spPr/>
    </dgm:pt>
    <dgm:pt modelId="{489B021B-85CC-41F7-915A-732CEF414864}" type="pres">
      <dgm:prSet presAssocID="{FB40E8AA-6725-4E4E-BCB2-E8D8109F9E42}" presName="node" presStyleLbl="node1" presStyleIdx="0" presStyleCnt="5" custScaleX="117849" custScaleY="117849" custRadScaleRad="94605" custRadScaleInc="4554">
        <dgm:presLayoutVars>
          <dgm:bulletEnabled val="1"/>
        </dgm:presLayoutVars>
      </dgm:prSet>
      <dgm:spPr/>
    </dgm:pt>
    <dgm:pt modelId="{52B719D3-B490-4566-B410-CA3A0A06EE8F}" type="pres">
      <dgm:prSet presAssocID="{FB40E8AA-6725-4E4E-BCB2-E8D8109F9E42}" presName="dummy" presStyleCnt="0"/>
      <dgm:spPr/>
    </dgm:pt>
    <dgm:pt modelId="{0A7B2232-DBF4-402F-9A41-EF5972788FE4}" type="pres">
      <dgm:prSet presAssocID="{522B7860-9072-4BEE-A8A4-DFFF539797DE}" presName="sibTrans" presStyleLbl="sibTrans2D1" presStyleIdx="0" presStyleCnt="5"/>
      <dgm:spPr/>
    </dgm:pt>
    <dgm:pt modelId="{57FB6EB9-8281-492E-BAE1-D79B348552D9}" type="pres">
      <dgm:prSet presAssocID="{0BB4FCAA-A2BC-46E6-A298-F01112087A16}" presName="node" presStyleLbl="node1" presStyleIdx="1" presStyleCnt="5" custScaleX="123346" custScaleY="123346">
        <dgm:presLayoutVars>
          <dgm:bulletEnabled val="1"/>
        </dgm:presLayoutVars>
      </dgm:prSet>
      <dgm:spPr>
        <a:xfrm>
          <a:off x="4063697" y="1130676"/>
          <a:ext cx="1077217" cy="1077217"/>
        </a:xfrm>
        <a:prstGeom prst="ellipse">
          <a:avLst/>
        </a:prstGeom>
      </dgm:spPr>
    </dgm:pt>
    <dgm:pt modelId="{46DE98A0-C1F9-41B7-A415-D7E0B499AC18}" type="pres">
      <dgm:prSet presAssocID="{0BB4FCAA-A2BC-46E6-A298-F01112087A16}" presName="dummy" presStyleCnt="0"/>
      <dgm:spPr/>
    </dgm:pt>
    <dgm:pt modelId="{F2840487-A1D6-485B-8654-D1158CA3CA10}" type="pres">
      <dgm:prSet presAssocID="{C2AEBCD3-D03B-4636-93BE-49C984F83CE7}" presName="sibTrans" presStyleLbl="sibTrans2D1" presStyleIdx="1" presStyleCnt="5"/>
      <dgm:spPr/>
    </dgm:pt>
    <dgm:pt modelId="{E1DC07B1-0AF3-4011-A29E-9A0BE8F220C1}" type="pres">
      <dgm:prSet presAssocID="{609BEAB7-99C8-4A69-B5C7-646B290A2BFA}" presName="node" presStyleLbl="node1" presStyleIdx="2" presStyleCnt="5" custScaleX="119843" custScaleY="119843" custRadScaleRad="98821" custRadScaleInc="801">
        <dgm:presLayoutVars>
          <dgm:bulletEnabled val="1"/>
        </dgm:presLayoutVars>
      </dgm:prSet>
      <dgm:spPr>
        <a:xfrm>
          <a:off x="3470005" y="2957873"/>
          <a:ext cx="1077217" cy="1077217"/>
        </a:xfrm>
        <a:prstGeom prst="ellipse">
          <a:avLst/>
        </a:prstGeom>
      </dgm:spPr>
    </dgm:pt>
    <dgm:pt modelId="{093EDE78-E185-43FF-B9F9-F8082BCACD7A}" type="pres">
      <dgm:prSet presAssocID="{609BEAB7-99C8-4A69-B5C7-646B290A2BFA}" presName="dummy" presStyleCnt="0"/>
      <dgm:spPr/>
    </dgm:pt>
    <dgm:pt modelId="{D33DE81F-C1E9-47DD-BA90-4337B07E8CCD}" type="pres">
      <dgm:prSet presAssocID="{04E301DB-208E-47C0-94B5-A3A922CD603D}" presName="sibTrans" presStyleLbl="sibTrans2D1" presStyleIdx="2" presStyleCnt="5"/>
      <dgm:spPr/>
    </dgm:pt>
    <dgm:pt modelId="{39569E93-6EAD-4DC7-A2F4-15B7717F7811}" type="pres">
      <dgm:prSet presAssocID="{B712DB79-405F-4A1A-8E5B-00B84F2993BE}" presName="node" presStyleLbl="node1" presStyleIdx="3" presStyleCnt="5" custScaleX="119843" custScaleY="119843" custRadScaleRad="98821" custRadScaleInc="801">
        <dgm:presLayoutVars>
          <dgm:bulletEnabled val="1"/>
        </dgm:presLayoutVars>
      </dgm:prSet>
      <dgm:spPr>
        <a:prstGeom prst="ellipse">
          <a:avLst/>
        </a:prstGeom>
      </dgm:spPr>
    </dgm:pt>
    <dgm:pt modelId="{D9D5E63A-F7A4-440C-888F-C74FACA03890}" type="pres">
      <dgm:prSet presAssocID="{B712DB79-405F-4A1A-8E5B-00B84F2993BE}" presName="dummy" presStyleCnt="0"/>
      <dgm:spPr/>
    </dgm:pt>
    <dgm:pt modelId="{06C3672D-21D0-44A8-B4CC-CF10CC7296FD}" type="pres">
      <dgm:prSet presAssocID="{0C109037-D8E7-4ED9-90F0-70099271DCA2}" presName="sibTrans" presStyleLbl="sibTrans2D1" presStyleIdx="3" presStyleCnt="5"/>
      <dgm:spPr/>
    </dgm:pt>
    <dgm:pt modelId="{8AF48260-625B-47CC-9831-F479C2B163E8}" type="pres">
      <dgm:prSet presAssocID="{D3557D50-0FE8-410B-A4D4-83B8149F393A}" presName="node" presStyleLbl="node1" presStyleIdx="4" presStyleCnt="5" custScaleX="116016" custScaleY="116016">
        <dgm:presLayoutVars>
          <dgm:bulletEnabled val="1"/>
        </dgm:presLayoutVars>
      </dgm:prSet>
      <dgm:spPr>
        <a:xfrm>
          <a:off x="955084" y="1130676"/>
          <a:ext cx="1077217" cy="1077217"/>
        </a:xfrm>
        <a:prstGeom prst="ellipse">
          <a:avLst/>
        </a:prstGeom>
      </dgm:spPr>
    </dgm:pt>
    <dgm:pt modelId="{5282B91C-2C19-4D4F-BC68-0E8CDFCBC7B9}" type="pres">
      <dgm:prSet presAssocID="{D3557D50-0FE8-410B-A4D4-83B8149F393A}" presName="dummy" presStyleCnt="0"/>
      <dgm:spPr/>
    </dgm:pt>
    <dgm:pt modelId="{9A0A1E3F-5E13-44D5-9EF0-93B6406C7B2C}" type="pres">
      <dgm:prSet presAssocID="{738A3668-6F06-424D-AB3E-753706FC97F8}" presName="sibTrans" presStyleLbl="sibTrans2D1" presStyleIdx="4" presStyleCnt="5"/>
      <dgm:spPr/>
    </dgm:pt>
  </dgm:ptLst>
  <dgm:cxnLst>
    <dgm:cxn modelId="{03AB5A01-B9B7-447E-954F-BAA5B93C68D5}" srcId="{9B0137D7-9691-4859-A8B3-06E13C059D58}" destId="{0BB4FCAA-A2BC-46E6-A298-F01112087A16}" srcOrd="1" destOrd="0" parTransId="{67066229-598D-4819-8865-40E21037012E}" sibTransId="{C2AEBCD3-D03B-4636-93BE-49C984F83CE7}"/>
    <dgm:cxn modelId="{67B68309-9679-4B14-9115-9FFDB90558FB}" srcId="{9B0137D7-9691-4859-A8B3-06E13C059D58}" destId="{D3557D50-0FE8-410B-A4D4-83B8149F393A}" srcOrd="4" destOrd="0" parTransId="{6732D133-C2A6-4356-9F27-96FC79B0E9D3}" sibTransId="{738A3668-6F06-424D-AB3E-753706FC97F8}"/>
    <dgm:cxn modelId="{9412520C-ACE4-4816-BAD0-6857A010FE70}" type="presOf" srcId="{D3557D50-0FE8-410B-A4D4-83B8149F393A}" destId="{8AF48260-625B-47CC-9831-F479C2B163E8}" srcOrd="0" destOrd="0" presId="urn:microsoft.com/office/officeart/2005/8/layout/radial6"/>
    <dgm:cxn modelId="{6993A510-6A8C-4927-81E2-3DED410253B9}" type="presOf" srcId="{0C109037-D8E7-4ED9-90F0-70099271DCA2}" destId="{06C3672D-21D0-44A8-B4CC-CF10CC7296FD}" srcOrd="0" destOrd="0" presId="urn:microsoft.com/office/officeart/2005/8/layout/radial6"/>
    <dgm:cxn modelId="{6E746F33-DE43-46A1-82DE-5DBC1E157C42}" type="presOf" srcId="{23FD40DE-FE86-4A37-8F43-5D6242845726}" destId="{C040A2E4-0F54-4270-8910-F9EEC6365152}" srcOrd="0" destOrd="0" presId="urn:microsoft.com/office/officeart/2005/8/layout/radial6"/>
    <dgm:cxn modelId="{D5B47535-5EAE-4D2F-8B29-D7604F6060D4}" type="presOf" srcId="{609BEAB7-99C8-4A69-B5C7-646B290A2BFA}" destId="{E1DC07B1-0AF3-4011-A29E-9A0BE8F220C1}" srcOrd="0" destOrd="0" presId="urn:microsoft.com/office/officeart/2005/8/layout/radial6"/>
    <dgm:cxn modelId="{A5D37E37-7467-40B8-81CB-3DBB2E46250E}" srcId="{9B0137D7-9691-4859-A8B3-06E13C059D58}" destId="{B712DB79-405F-4A1A-8E5B-00B84F2993BE}" srcOrd="3" destOrd="0" parTransId="{4EEB7153-34B0-4580-97C4-6FE6D012EFA2}" sibTransId="{0C109037-D8E7-4ED9-90F0-70099271DCA2}"/>
    <dgm:cxn modelId="{B990A138-E136-4DC9-802F-95A80C8551AA}" srcId="{23FD40DE-FE86-4A37-8F43-5D6242845726}" destId="{9B0137D7-9691-4859-A8B3-06E13C059D58}" srcOrd="0" destOrd="0" parTransId="{307626E0-6175-4D1C-B280-46BB1199FC93}" sibTransId="{3946A1CE-7D42-4093-A382-5CE8ED554612}"/>
    <dgm:cxn modelId="{AA80DD5C-497E-40DB-A505-1A3730AA8A04}" type="presOf" srcId="{9B0137D7-9691-4859-A8B3-06E13C059D58}" destId="{16B62B73-D7EB-49F5-B92C-44A1241C0FDF}" srcOrd="0" destOrd="0" presId="urn:microsoft.com/office/officeart/2005/8/layout/radial6"/>
    <dgm:cxn modelId="{563C2370-D413-4CD4-8EC8-A062C60FB9B5}" type="presOf" srcId="{B712DB79-405F-4A1A-8E5B-00B84F2993BE}" destId="{39569E93-6EAD-4DC7-A2F4-15B7717F7811}" srcOrd="0" destOrd="0" presId="urn:microsoft.com/office/officeart/2005/8/layout/radial6"/>
    <dgm:cxn modelId="{604A4072-F5C9-4576-9854-A41D957B4546}" type="presOf" srcId="{C2AEBCD3-D03B-4636-93BE-49C984F83CE7}" destId="{F2840487-A1D6-485B-8654-D1158CA3CA10}" srcOrd="0" destOrd="0" presId="urn:microsoft.com/office/officeart/2005/8/layout/radial6"/>
    <dgm:cxn modelId="{B7E80D59-58AD-44F3-BD74-0A1A184ABB36}" type="presOf" srcId="{522B7860-9072-4BEE-A8A4-DFFF539797DE}" destId="{0A7B2232-DBF4-402F-9A41-EF5972788FE4}" srcOrd="0" destOrd="0" presId="urn:microsoft.com/office/officeart/2005/8/layout/radial6"/>
    <dgm:cxn modelId="{D2585659-C87A-43D8-8E35-3567AABA6BF0}" type="presOf" srcId="{FB40E8AA-6725-4E4E-BCB2-E8D8109F9E42}" destId="{489B021B-85CC-41F7-915A-732CEF414864}" srcOrd="0" destOrd="0" presId="urn:microsoft.com/office/officeart/2005/8/layout/radial6"/>
    <dgm:cxn modelId="{D581977B-EC9C-4EAE-9060-BB6F97F88153}" type="presOf" srcId="{738A3668-6F06-424D-AB3E-753706FC97F8}" destId="{9A0A1E3F-5E13-44D5-9EF0-93B6406C7B2C}" srcOrd="0" destOrd="0" presId="urn:microsoft.com/office/officeart/2005/8/layout/radial6"/>
    <dgm:cxn modelId="{D49FA480-12D3-4830-AF0F-F244BDB26AB6}" srcId="{9B0137D7-9691-4859-A8B3-06E13C059D58}" destId="{609BEAB7-99C8-4A69-B5C7-646B290A2BFA}" srcOrd="2" destOrd="0" parTransId="{102EF5CD-542D-45B6-8A11-BFCA02C099C1}" sibTransId="{04E301DB-208E-47C0-94B5-A3A922CD603D}"/>
    <dgm:cxn modelId="{8EF6D495-8EF0-4AB2-BDF6-24CA74AF4A84}" type="presOf" srcId="{04E301DB-208E-47C0-94B5-A3A922CD603D}" destId="{D33DE81F-C1E9-47DD-BA90-4337B07E8CCD}" srcOrd="0" destOrd="0" presId="urn:microsoft.com/office/officeart/2005/8/layout/radial6"/>
    <dgm:cxn modelId="{D45623C4-F5D3-4F8C-9F59-E2DE9DD1C125}" srcId="{9B0137D7-9691-4859-A8B3-06E13C059D58}" destId="{FB40E8AA-6725-4E4E-BCB2-E8D8109F9E42}" srcOrd="0" destOrd="0" parTransId="{60729BF2-C722-4DC9-85B2-58F205FC08C6}" sibTransId="{522B7860-9072-4BEE-A8A4-DFFF539797DE}"/>
    <dgm:cxn modelId="{D76FDBE8-D717-4F6E-9F29-AF9D677E855E}" type="presOf" srcId="{0BB4FCAA-A2BC-46E6-A298-F01112087A16}" destId="{57FB6EB9-8281-492E-BAE1-D79B348552D9}" srcOrd="0" destOrd="0" presId="urn:microsoft.com/office/officeart/2005/8/layout/radial6"/>
    <dgm:cxn modelId="{54DDFD02-624F-464F-9E58-E531BD72FC0B}" type="presParOf" srcId="{C040A2E4-0F54-4270-8910-F9EEC6365152}" destId="{16B62B73-D7EB-49F5-B92C-44A1241C0FDF}" srcOrd="0" destOrd="0" presId="urn:microsoft.com/office/officeart/2005/8/layout/radial6"/>
    <dgm:cxn modelId="{02DC261B-8294-4D66-9694-E1B59393434A}" type="presParOf" srcId="{C040A2E4-0F54-4270-8910-F9EEC6365152}" destId="{489B021B-85CC-41F7-915A-732CEF414864}" srcOrd="1" destOrd="0" presId="urn:microsoft.com/office/officeart/2005/8/layout/radial6"/>
    <dgm:cxn modelId="{D1F7E982-2701-46B5-A25C-7083E87B3F8B}" type="presParOf" srcId="{C040A2E4-0F54-4270-8910-F9EEC6365152}" destId="{52B719D3-B490-4566-B410-CA3A0A06EE8F}" srcOrd="2" destOrd="0" presId="urn:microsoft.com/office/officeart/2005/8/layout/radial6"/>
    <dgm:cxn modelId="{D0927339-D855-4ADF-B1FF-9D4B25A77EE2}" type="presParOf" srcId="{C040A2E4-0F54-4270-8910-F9EEC6365152}" destId="{0A7B2232-DBF4-402F-9A41-EF5972788FE4}" srcOrd="3" destOrd="0" presId="urn:microsoft.com/office/officeart/2005/8/layout/radial6"/>
    <dgm:cxn modelId="{0FE33AF6-A494-44A4-A909-284DF8449D12}" type="presParOf" srcId="{C040A2E4-0F54-4270-8910-F9EEC6365152}" destId="{57FB6EB9-8281-492E-BAE1-D79B348552D9}" srcOrd="4" destOrd="0" presId="urn:microsoft.com/office/officeart/2005/8/layout/radial6"/>
    <dgm:cxn modelId="{D873F262-3DE9-44CB-AD5F-99800A55F797}" type="presParOf" srcId="{C040A2E4-0F54-4270-8910-F9EEC6365152}" destId="{46DE98A0-C1F9-41B7-A415-D7E0B499AC18}" srcOrd="5" destOrd="0" presId="urn:microsoft.com/office/officeart/2005/8/layout/radial6"/>
    <dgm:cxn modelId="{A5E31AED-7B3B-4407-8492-85F8F1C3C1C9}" type="presParOf" srcId="{C040A2E4-0F54-4270-8910-F9EEC6365152}" destId="{F2840487-A1D6-485B-8654-D1158CA3CA10}" srcOrd="6" destOrd="0" presId="urn:microsoft.com/office/officeart/2005/8/layout/radial6"/>
    <dgm:cxn modelId="{CEE84B90-5E24-4E52-B049-A2E048C38940}" type="presParOf" srcId="{C040A2E4-0F54-4270-8910-F9EEC6365152}" destId="{E1DC07B1-0AF3-4011-A29E-9A0BE8F220C1}" srcOrd="7" destOrd="0" presId="urn:microsoft.com/office/officeart/2005/8/layout/radial6"/>
    <dgm:cxn modelId="{8F771695-2D91-46D1-945A-C5E35FBF843E}" type="presParOf" srcId="{C040A2E4-0F54-4270-8910-F9EEC6365152}" destId="{093EDE78-E185-43FF-B9F9-F8082BCACD7A}" srcOrd="8" destOrd="0" presId="urn:microsoft.com/office/officeart/2005/8/layout/radial6"/>
    <dgm:cxn modelId="{3681D84E-283B-44BF-BA78-4DA8CFFB22C4}" type="presParOf" srcId="{C040A2E4-0F54-4270-8910-F9EEC6365152}" destId="{D33DE81F-C1E9-47DD-BA90-4337B07E8CCD}" srcOrd="9" destOrd="0" presId="urn:microsoft.com/office/officeart/2005/8/layout/radial6"/>
    <dgm:cxn modelId="{737598B8-0431-461A-BFDC-B40710BB829B}" type="presParOf" srcId="{C040A2E4-0F54-4270-8910-F9EEC6365152}" destId="{39569E93-6EAD-4DC7-A2F4-15B7717F7811}" srcOrd="10" destOrd="0" presId="urn:microsoft.com/office/officeart/2005/8/layout/radial6"/>
    <dgm:cxn modelId="{BF20C57A-5179-46EF-99BD-0EFA3485A585}" type="presParOf" srcId="{C040A2E4-0F54-4270-8910-F9EEC6365152}" destId="{D9D5E63A-F7A4-440C-888F-C74FACA03890}" srcOrd="11" destOrd="0" presId="urn:microsoft.com/office/officeart/2005/8/layout/radial6"/>
    <dgm:cxn modelId="{69171C3D-A453-4D1E-A116-E6B26EACFD01}" type="presParOf" srcId="{C040A2E4-0F54-4270-8910-F9EEC6365152}" destId="{06C3672D-21D0-44A8-B4CC-CF10CC7296FD}" srcOrd="12" destOrd="0" presId="urn:microsoft.com/office/officeart/2005/8/layout/radial6"/>
    <dgm:cxn modelId="{9A981AFC-B468-4800-A16E-2CA8D5139AE2}" type="presParOf" srcId="{C040A2E4-0F54-4270-8910-F9EEC6365152}" destId="{8AF48260-625B-47CC-9831-F479C2B163E8}" srcOrd="13" destOrd="0" presId="urn:microsoft.com/office/officeart/2005/8/layout/radial6"/>
    <dgm:cxn modelId="{A44530C8-DCF5-44EF-A8AC-BE71289B8D39}" type="presParOf" srcId="{C040A2E4-0F54-4270-8910-F9EEC6365152}" destId="{5282B91C-2C19-4D4F-BC68-0E8CDFCBC7B9}" srcOrd="14" destOrd="0" presId="urn:microsoft.com/office/officeart/2005/8/layout/radial6"/>
    <dgm:cxn modelId="{3DB30AB7-5DF6-43BB-9DF0-C84BC30D1649}" type="presParOf" srcId="{C040A2E4-0F54-4270-8910-F9EEC6365152}" destId="{9A0A1E3F-5E13-44D5-9EF0-93B6406C7B2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3F2550-46DA-449A-A7C8-7C17859FD5D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fr-FR"/>
        </a:p>
      </dgm:t>
    </dgm:pt>
    <dgm:pt modelId="{9C97C366-E875-4C88-8D13-3DBC1966BB91}">
      <dgm:prSet phldrT="[Texte]" custT="1"/>
      <dgm:spPr/>
      <dgm:t>
        <a:bodyPr/>
        <a:lstStyle/>
        <a:p>
          <a:r>
            <a:rPr lang="fr-FR" sz="1400" b="1"/>
            <a:t>Actualiser leurs connaissances et leurs compétences </a:t>
          </a:r>
          <a:endParaRPr lang="fr-FR" sz="1400"/>
        </a:p>
      </dgm:t>
    </dgm:pt>
    <dgm:pt modelId="{AE2C5691-1D40-43F8-8B99-F339E175199C}" type="parTrans" cxnId="{C6A02DFB-DEF7-4C1F-9268-47F3B2138B6B}">
      <dgm:prSet/>
      <dgm:spPr/>
      <dgm:t>
        <a:bodyPr/>
        <a:lstStyle/>
        <a:p>
          <a:endParaRPr lang="fr-FR"/>
        </a:p>
      </dgm:t>
    </dgm:pt>
    <dgm:pt modelId="{45CE7A68-B519-4B7C-9303-0986396BB28B}" type="sibTrans" cxnId="{C6A02DFB-DEF7-4C1F-9268-47F3B2138B6B}">
      <dgm:prSet/>
      <dgm:spPr/>
      <dgm:t>
        <a:bodyPr/>
        <a:lstStyle/>
        <a:p>
          <a:endParaRPr lang="fr-FR"/>
        </a:p>
      </dgm:t>
    </dgm:pt>
    <dgm:pt modelId="{3FABB062-2C6A-49E0-B9CE-EC020512900F}">
      <dgm:prSet phldrT="[Texte]" custT="1"/>
      <dgm:spPr/>
      <dgm:t>
        <a:bodyPr/>
        <a:lstStyle/>
        <a:p>
          <a:r>
            <a:rPr lang="fr-FR" sz="900" b="1" kern="1200"/>
            <a:t>Pratiques professionnelles : </a:t>
          </a:r>
        </a:p>
        <a:p>
          <a:r>
            <a:rPr lang="fr-FR" sz="900" i="1" kern="1200"/>
            <a:t>Congrès, DPC, formatons diplômantes, diffusion de recommandations…</a:t>
          </a:r>
          <a:endParaRPr lang="fr-FR" sz="900" kern="1200"/>
        </a:p>
      </dgm:t>
    </dgm:pt>
    <dgm:pt modelId="{665279E7-C70A-4E47-BE25-F0EE56BA5710}" type="parTrans" cxnId="{A9C5F7A9-6F78-44D3-8993-C9B8E0BDC9FF}">
      <dgm:prSet/>
      <dgm:spPr/>
      <dgm:t>
        <a:bodyPr/>
        <a:lstStyle/>
        <a:p>
          <a:endParaRPr lang="fr-FR"/>
        </a:p>
      </dgm:t>
    </dgm:pt>
    <dgm:pt modelId="{43D90C4A-F205-4515-ABFB-AB92EBC9718B}" type="sibTrans" cxnId="{A9C5F7A9-6F78-44D3-8993-C9B8E0BDC9FF}">
      <dgm:prSet/>
      <dgm:spPr/>
      <dgm:t>
        <a:bodyPr/>
        <a:lstStyle/>
        <a:p>
          <a:endParaRPr lang="fr-FR"/>
        </a:p>
      </dgm:t>
    </dgm:pt>
    <dgm:pt modelId="{339F8199-3E92-4821-B1A2-F291A17C8E3D}">
      <dgm:prSet phldrT="[Texte]" custT="1"/>
      <dgm:spPr/>
      <dgm:t>
        <a:bodyPr/>
        <a:lstStyle/>
        <a:p>
          <a:r>
            <a:rPr lang="fr-FR" sz="900" b="1" kern="1200">
              <a:solidFill>
                <a:srgbClr val="FF0000"/>
              </a:solidFill>
            </a:rPr>
            <a:t>Sécurité des patients  : </a:t>
          </a:r>
        </a:p>
        <a:p>
          <a:r>
            <a:rPr lang="fr-FR" sz="900" i="1" kern="1200">
              <a:solidFill>
                <a:srgbClr val="004895">
                  <a:hueOff val="0"/>
                  <a:satOff val="0"/>
                  <a:lumOff val="0"/>
                  <a:alphaOff val="0"/>
                </a:srgbClr>
              </a:solidFill>
              <a:latin typeface="Arial" panose="020B0604020202020204"/>
              <a:ea typeface="+mn-ea"/>
              <a:cs typeface="+mn-cs"/>
            </a:rPr>
            <a:t>Formation théorique à la gestion des risques, et  pratique, sur ses outils</a:t>
          </a:r>
        </a:p>
      </dgm:t>
    </dgm:pt>
    <dgm:pt modelId="{9F6BCCD5-09C1-4F3A-95D4-B2812334433E}" type="parTrans" cxnId="{4CC3CF7C-CDA7-46F2-87D5-0D7150520B1C}">
      <dgm:prSet/>
      <dgm:spPr/>
      <dgm:t>
        <a:bodyPr/>
        <a:lstStyle/>
        <a:p>
          <a:endParaRPr lang="fr-FR"/>
        </a:p>
      </dgm:t>
    </dgm:pt>
    <dgm:pt modelId="{BD570CDC-6A49-4235-9D20-BD6B3D52F1FB}" type="sibTrans" cxnId="{4CC3CF7C-CDA7-46F2-87D5-0D7150520B1C}">
      <dgm:prSet/>
      <dgm:spPr/>
      <dgm:t>
        <a:bodyPr/>
        <a:lstStyle/>
        <a:p>
          <a:endParaRPr lang="fr-FR"/>
        </a:p>
      </dgm:t>
    </dgm:pt>
    <dgm:pt modelId="{8796D22E-8749-4058-A6B5-BB8009F93DAD}">
      <dgm:prSet phldrT="[Texte]" custT="1"/>
      <dgm:spPr/>
      <dgm:t>
        <a:bodyPr/>
        <a:lstStyle/>
        <a:p>
          <a:r>
            <a:rPr lang="fr-FR" sz="1400" b="1"/>
            <a:t>Renforcer la qualité de leurs pratiques professionnelles</a:t>
          </a:r>
          <a:endParaRPr lang="fr-FR" sz="1400"/>
        </a:p>
      </dgm:t>
    </dgm:pt>
    <dgm:pt modelId="{D36157CD-B39B-4C5F-B8DC-1F988520D235}" type="parTrans" cxnId="{9E26099A-BFAF-4026-9AC5-B80ABBE9EE92}">
      <dgm:prSet/>
      <dgm:spPr/>
      <dgm:t>
        <a:bodyPr/>
        <a:lstStyle/>
        <a:p>
          <a:endParaRPr lang="fr-FR"/>
        </a:p>
      </dgm:t>
    </dgm:pt>
    <dgm:pt modelId="{B26F8C4E-9CFB-4BAA-BA0E-07B1A1EC0BAE}" type="sibTrans" cxnId="{9E26099A-BFAF-4026-9AC5-B80ABBE9EE92}">
      <dgm:prSet/>
      <dgm:spPr/>
      <dgm:t>
        <a:bodyPr/>
        <a:lstStyle/>
        <a:p>
          <a:endParaRPr lang="fr-FR"/>
        </a:p>
      </dgm:t>
    </dgm:pt>
    <dgm:pt modelId="{43BF8CF6-E8D5-4151-B41E-D78041F99A20}">
      <dgm:prSet phldrT="[Texte]" custT="1"/>
      <dgm:spPr/>
      <dgm:t>
        <a:bodyPr/>
        <a:lstStyle/>
        <a:p>
          <a:pPr marL="57150" lvl="1" indent="0" algn="l" defTabSz="400050">
            <a:lnSpc>
              <a:spcPct val="90000"/>
            </a:lnSpc>
            <a:spcBef>
              <a:spcPct val="0"/>
            </a:spcBef>
            <a:spcAft>
              <a:spcPct val="15000"/>
            </a:spcAft>
          </a:pPr>
          <a:r>
            <a:rPr lang="fr-FR" sz="900" b="1" kern="1200"/>
            <a:t>Pratiques professionnelles  </a:t>
          </a:r>
          <a:r>
            <a:rPr lang="fr-FR" sz="800" b="1" kern="1200"/>
            <a:t>: </a:t>
          </a:r>
          <a:r>
            <a:rPr lang="fr-FR" sz="800" i="1" kern="1200"/>
            <a:t>Protocolisation des recommandations; évaluation de l’utilisation des protocoles, Réunions de concertation pluridisciplinaire; Evaluations des pratiques professionnelles (Audit clinique, suivi d’indicateurs, registres, patient-traceur</a:t>
          </a:r>
          <a:r>
            <a:rPr lang="fr-FR" sz="800" i="1" kern="1200">
              <a:highlight>
                <a:srgbClr val="FFFF00"/>
              </a:highlight>
            </a:rPr>
            <a:t>); Pertinence des actes</a:t>
          </a:r>
          <a:r>
            <a:rPr lang="fr-FR" sz="800" i="1" kern="1200"/>
            <a:t>; Recherche clinique, publications, communication</a:t>
          </a:r>
          <a:endParaRPr lang="fr-FR" sz="800" kern="1200"/>
        </a:p>
      </dgm:t>
    </dgm:pt>
    <dgm:pt modelId="{E3E0D908-94EE-4E4C-9D5C-9EB443B7CE7C}" type="parTrans" cxnId="{2B639271-3751-43AD-954F-6D8C3531CBEB}">
      <dgm:prSet/>
      <dgm:spPr/>
      <dgm:t>
        <a:bodyPr/>
        <a:lstStyle/>
        <a:p>
          <a:endParaRPr lang="fr-FR"/>
        </a:p>
      </dgm:t>
    </dgm:pt>
    <dgm:pt modelId="{62D22478-0698-4A01-94B1-A406CFBFADD4}" type="sibTrans" cxnId="{2B639271-3751-43AD-954F-6D8C3531CBEB}">
      <dgm:prSet/>
      <dgm:spPr/>
      <dgm:t>
        <a:bodyPr/>
        <a:lstStyle/>
        <a:p>
          <a:endParaRPr lang="fr-FR"/>
        </a:p>
      </dgm:t>
    </dgm:pt>
    <dgm:pt modelId="{E73005C9-B8CB-42CD-99BE-9FE0387A6B87}">
      <dgm:prSet phldrT="[Texte]" custT="1"/>
      <dgm:spPr/>
      <dgm:t>
        <a:bodyPr/>
        <a:lstStyle/>
        <a:p>
          <a:pPr marL="57150" lvl="1" indent="0" algn="l" defTabSz="400050">
            <a:lnSpc>
              <a:spcPct val="90000"/>
            </a:lnSpc>
            <a:spcBef>
              <a:spcPct val="0"/>
            </a:spcBef>
            <a:spcAft>
              <a:spcPct val="15000"/>
            </a:spcAft>
          </a:pPr>
          <a:r>
            <a:rPr lang="fr-FR" sz="900" b="1" kern="1200">
              <a:solidFill>
                <a:srgbClr val="FF0000"/>
              </a:solidFill>
            </a:rPr>
            <a:t>Sécurité des patients </a:t>
          </a:r>
          <a:r>
            <a:rPr lang="fr-FR" sz="800" b="1" kern="1200">
              <a:solidFill>
                <a:srgbClr val="FF0000"/>
              </a:solidFill>
            </a:rPr>
            <a:t>: </a:t>
          </a:r>
        </a:p>
        <a:p>
          <a:pPr marL="57150" lvl="1" indent="0" algn="l" defTabSz="400050">
            <a:lnSpc>
              <a:spcPct val="90000"/>
            </a:lnSpc>
            <a:spcBef>
              <a:spcPct val="0"/>
            </a:spcBef>
            <a:spcAft>
              <a:spcPct val="15000"/>
            </a:spcAft>
          </a:pPr>
          <a:r>
            <a:rPr lang="fr-FR" sz="900" i="1" kern="1200">
              <a:solidFill>
                <a:srgbClr val="004895">
                  <a:hueOff val="0"/>
                  <a:satOff val="0"/>
                  <a:lumOff val="0"/>
                  <a:alphaOff val="0"/>
                </a:srgbClr>
              </a:solidFill>
              <a:latin typeface="Arial" panose="020B0604020202020204"/>
              <a:ea typeface="+mn-ea"/>
              <a:cs typeface="+mn-cs"/>
            </a:rPr>
            <a:t>Déclaration et Analyse d’EIAS ; RMM,  Identification des situations à risques ; Elaboration de barrières de prévention, atténuation, récupération</a:t>
          </a:r>
        </a:p>
      </dgm:t>
    </dgm:pt>
    <dgm:pt modelId="{E7732948-33E5-4272-A87A-4D1E406DAFFC}" type="parTrans" cxnId="{08609073-4DAB-4E96-A5A7-F8E63B1C7D37}">
      <dgm:prSet/>
      <dgm:spPr/>
      <dgm:t>
        <a:bodyPr/>
        <a:lstStyle/>
        <a:p>
          <a:endParaRPr lang="fr-FR"/>
        </a:p>
      </dgm:t>
    </dgm:pt>
    <dgm:pt modelId="{74091A8C-0527-4A13-8C28-A58DA3A22CE7}" type="sibTrans" cxnId="{08609073-4DAB-4E96-A5A7-F8E63B1C7D37}">
      <dgm:prSet/>
      <dgm:spPr/>
      <dgm:t>
        <a:bodyPr/>
        <a:lstStyle/>
        <a:p>
          <a:endParaRPr lang="fr-FR"/>
        </a:p>
      </dgm:t>
    </dgm:pt>
    <dgm:pt modelId="{852F8D18-B0EF-4539-AC2E-A008B5C0EC7E}">
      <dgm:prSet phldrT="[Texte]" custT="1"/>
      <dgm:spPr/>
      <dgm:t>
        <a:bodyPr/>
        <a:lstStyle/>
        <a:p>
          <a:r>
            <a:rPr lang="fr-FR" sz="1400" b="1"/>
            <a:t>Santé du professionnel </a:t>
          </a:r>
          <a:endParaRPr lang="fr-FR" sz="1400"/>
        </a:p>
      </dgm:t>
    </dgm:pt>
    <dgm:pt modelId="{06BADC16-829A-41B8-8DD0-5D3AED352F2E}" type="parTrans" cxnId="{FDAD58CB-C24F-4072-BA61-E06E4D25F88F}">
      <dgm:prSet/>
      <dgm:spPr/>
      <dgm:t>
        <a:bodyPr/>
        <a:lstStyle/>
        <a:p>
          <a:endParaRPr lang="fr-FR"/>
        </a:p>
      </dgm:t>
    </dgm:pt>
    <dgm:pt modelId="{ACB6C3EE-DE13-4286-9773-D5AFA7E5CCF5}" type="sibTrans" cxnId="{FDAD58CB-C24F-4072-BA61-E06E4D25F88F}">
      <dgm:prSet/>
      <dgm:spPr/>
      <dgm:t>
        <a:bodyPr/>
        <a:lstStyle/>
        <a:p>
          <a:endParaRPr lang="fr-FR"/>
        </a:p>
      </dgm:t>
    </dgm:pt>
    <dgm:pt modelId="{FF40F652-1DF1-4D87-86ED-3E1EA712F8E7}">
      <dgm:prSet phldrT="[Texte]" custT="1"/>
      <dgm:spPr/>
      <dgm:t>
        <a:bodyPr/>
        <a:lstStyle/>
        <a:p>
          <a:r>
            <a:rPr lang="fr-FR" sz="1400" b="1"/>
            <a:t>Améliorer la relation avec leurs patients </a:t>
          </a:r>
          <a:endParaRPr lang="fr-FR" sz="1400"/>
        </a:p>
      </dgm:t>
    </dgm:pt>
    <dgm:pt modelId="{3FCD2554-6580-4345-9FC4-406311C43569}" type="parTrans" cxnId="{2A9D1C7D-1222-4614-A8FA-C34E8EC59889}">
      <dgm:prSet/>
      <dgm:spPr/>
      <dgm:t>
        <a:bodyPr/>
        <a:lstStyle/>
        <a:p>
          <a:endParaRPr lang="fr-FR"/>
        </a:p>
      </dgm:t>
    </dgm:pt>
    <dgm:pt modelId="{1C0E61B4-1A8E-4405-874B-249DD760D866}" type="sibTrans" cxnId="{2A9D1C7D-1222-4614-A8FA-C34E8EC59889}">
      <dgm:prSet/>
      <dgm:spPr/>
      <dgm:t>
        <a:bodyPr/>
        <a:lstStyle/>
        <a:p>
          <a:endParaRPr lang="fr-FR"/>
        </a:p>
      </dgm:t>
    </dgm:pt>
    <dgm:pt modelId="{422052B5-1E5F-49CD-8522-C84006E33842}">
      <dgm:prSet phldrT="[Texte]" custT="1"/>
      <dgm:spPr/>
      <dgm:t>
        <a:bodyPr/>
        <a:lstStyle/>
        <a:p>
          <a:r>
            <a:rPr lang="fr-FR" sz="900" b="1">
              <a:solidFill>
                <a:srgbClr val="333333"/>
              </a:solidFill>
            </a:rPr>
            <a:t>Relation patient   </a:t>
          </a:r>
          <a:r>
            <a:rPr lang="fr-FR" sz="900" b="1"/>
            <a:t>: </a:t>
          </a:r>
        </a:p>
        <a:p>
          <a:r>
            <a:rPr lang="fr-FR" sz="800" i="1"/>
            <a:t>En cours de développement : Exemple avec les anesthésistes </a:t>
          </a:r>
          <a:r>
            <a:rPr lang="fr-FR" sz="800" i="1">
              <a:sym typeface="Wingdings" panose="05000000000000000000" pitchFamily="2" charset="2"/>
            </a:rPr>
            <a:t></a:t>
          </a:r>
          <a:r>
            <a:rPr lang="fr-FR" sz="800" i="1"/>
            <a:t> Place du patient : communication (faire dire), besoin du patient… ; Mesure de la satisfaction des patients pour l’équipe ; Evaluation (objective, subjective) de l’expérience patient</a:t>
          </a:r>
          <a:endParaRPr lang="fr-FR" sz="800"/>
        </a:p>
      </dgm:t>
    </dgm:pt>
    <dgm:pt modelId="{990027C7-D24C-4485-8C25-631B55A0BD12}" type="parTrans" cxnId="{C5D3FA0C-0EB5-41AF-AD94-5AEE344644A5}">
      <dgm:prSet/>
      <dgm:spPr/>
      <dgm:t>
        <a:bodyPr/>
        <a:lstStyle/>
        <a:p>
          <a:endParaRPr lang="fr-FR"/>
        </a:p>
      </dgm:t>
    </dgm:pt>
    <dgm:pt modelId="{4040DEAB-F6AD-45DC-82CC-FD40E6E38C48}" type="sibTrans" cxnId="{C5D3FA0C-0EB5-41AF-AD94-5AEE344644A5}">
      <dgm:prSet/>
      <dgm:spPr/>
      <dgm:t>
        <a:bodyPr/>
        <a:lstStyle/>
        <a:p>
          <a:endParaRPr lang="fr-FR"/>
        </a:p>
      </dgm:t>
    </dgm:pt>
    <dgm:pt modelId="{A87EA925-08FF-4C00-904E-15DB7C0133C9}">
      <dgm:prSet phldrT="[Texte]" custT="1"/>
      <dgm:spPr/>
      <dgm:t>
        <a:bodyPr/>
        <a:lstStyle/>
        <a:p>
          <a:pPr marL="57150" lvl="1" indent="0" algn="l" defTabSz="400050">
            <a:lnSpc>
              <a:spcPct val="90000"/>
            </a:lnSpc>
            <a:spcBef>
              <a:spcPct val="0"/>
            </a:spcBef>
            <a:spcAft>
              <a:spcPct val="15000"/>
            </a:spcAft>
          </a:pPr>
          <a:r>
            <a:rPr lang="fr-FR" sz="900" b="1" kern="1200">
              <a:solidFill>
                <a:schemeClr val="bg2">
                  <a:lumMod val="25000"/>
                </a:schemeClr>
              </a:solidFill>
            </a:rPr>
            <a:t>Travail en équipe </a:t>
          </a:r>
          <a:r>
            <a:rPr lang="fr-FR" sz="800" b="1" kern="1200">
              <a:solidFill>
                <a:schemeClr val="bg2">
                  <a:lumMod val="25000"/>
                </a:schemeClr>
              </a:solidFill>
            </a:rPr>
            <a:t>: </a:t>
          </a:r>
        </a:p>
        <a:p>
          <a:pPr marL="57150" lvl="1" indent="0" algn="l" defTabSz="400050">
            <a:lnSpc>
              <a:spcPct val="90000"/>
            </a:lnSpc>
            <a:spcBef>
              <a:spcPct val="0"/>
            </a:spcBef>
            <a:spcAft>
              <a:spcPct val="15000"/>
            </a:spcAft>
          </a:pPr>
          <a:r>
            <a:rPr lang="fr-FR" sz="800" i="1" kern="1200"/>
            <a:t>Mise en œuvre et évaluation de la check-list au bloc opératoire ; suivi des protocoles élaborés en équipe ; organisation concertée du travail ; enquêtes culture sécurité</a:t>
          </a:r>
          <a:endParaRPr lang="fr-FR" sz="800" kern="1200"/>
        </a:p>
      </dgm:t>
    </dgm:pt>
    <dgm:pt modelId="{799DCB4A-1195-45CF-B693-5326033AD8A6}" type="parTrans" cxnId="{460B6697-488B-46A6-B13E-A34F0E549D0F}">
      <dgm:prSet/>
      <dgm:spPr/>
      <dgm:t>
        <a:bodyPr/>
        <a:lstStyle/>
        <a:p>
          <a:endParaRPr lang="fr-FR"/>
        </a:p>
      </dgm:t>
    </dgm:pt>
    <dgm:pt modelId="{3D7029CB-3B33-4876-8A89-09CF6C352FCB}" type="sibTrans" cxnId="{460B6697-488B-46A6-B13E-A34F0E549D0F}">
      <dgm:prSet/>
      <dgm:spPr/>
      <dgm:t>
        <a:bodyPr/>
        <a:lstStyle/>
        <a:p>
          <a:endParaRPr lang="fr-FR"/>
        </a:p>
      </dgm:t>
    </dgm:pt>
    <dgm:pt modelId="{D11BF85F-ADDB-4D6B-A46A-3499AAFB4A6B}">
      <dgm:prSet custT="1"/>
      <dgm:spPr/>
      <dgm:t>
        <a:bodyPr/>
        <a:lstStyle/>
        <a:p>
          <a:r>
            <a:rPr lang="fr-FR" sz="900" b="1">
              <a:solidFill>
                <a:schemeClr val="accent5">
                  <a:lumMod val="50000"/>
                </a:schemeClr>
              </a:solidFill>
            </a:rPr>
            <a:t>Santé du professionnel </a:t>
          </a:r>
          <a:endParaRPr lang="fr-FR" sz="900">
            <a:solidFill>
              <a:schemeClr val="accent5">
                <a:lumMod val="50000"/>
              </a:schemeClr>
            </a:solidFill>
          </a:endParaRPr>
        </a:p>
      </dgm:t>
    </dgm:pt>
    <dgm:pt modelId="{47181EA0-BE8C-479A-8A5E-6F5FF58340DD}" type="parTrans" cxnId="{AE9803E7-4EF7-41A0-91D3-4FC3DDC718B4}">
      <dgm:prSet/>
      <dgm:spPr/>
      <dgm:t>
        <a:bodyPr/>
        <a:lstStyle/>
        <a:p>
          <a:endParaRPr lang="fr-FR"/>
        </a:p>
      </dgm:t>
    </dgm:pt>
    <dgm:pt modelId="{04D96831-460F-4173-BE4C-05EB7E1D2140}" type="sibTrans" cxnId="{AE9803E7-4EF7-41A0-91D3-4FC3DDC718B4}">
      <dgm:prSet/>
      <dgm:spPr/>
      <dgm:t>
        <a:bodyPr/>
        <a:lstStyle/>
        <a:p>
          <a:endParaRPr lang="fr-FR"/>
        </a:p>
      </dgm:t>
    </dgm:pt>
    <dgm:pt modelId="{FC30883A-10E9-4779-995C-5C6C87FE4CD4}">
      <dgm:prSet/>
      <dgm:spPr/>
      <dgm:t>
        <a:bodyPr/>
        <a:lstStyle/>
        <a:p>
          <a:r>
            <a:rPr lang="fr-FR" sz="800" i="1"/>
            <a:t>En cours de développement : Exemple avec les anesthésistes </a:t>
          </a:r>
          <a:r>
            <a:rPr lang="fr-FR" sz="800" i="1">
              <a:sym typeface="Wingdings" panose="05000000000000000000" pitchFamily="2" charset="2"/>
            </a:rPr>
            <a:t></a:t>
          </a:r>
          <a:r>
            <a:rPr lang="fr-FR" sz="800" i="1"/>
            <a:t> Santé du MAR au travail (QVT) ( autotests SMART en équipe, et prendre soin de soi : « dis doc t’as ton doc »,..)</a:t>
          </a:r>
          <a:endParaRPr lang="fr-FR" sz="800"/>
        </a:p>
      </dgm:t>
    </dgm:pt>
    <dgm:pt modelId="{DABFC8CE-771B-441D-8EBA-43936BFEE0B3}" type="parTrans" cxnId="{3EA620DA-B37F-4E00-8067-7FE552D65DD8}">
      <dgm:prSet/>
      <dgm:spPr/>
      <dgm:t>
        <a:bodyPr/>
        <a:lstStyle/>
        <a:p>
          <a:endParaRPr lang="fr-FR"/>
        </a:p>
      </dgm:t>
    </dgm:pt>
    <dgm:pt modelId="{8DADFAF6-2DDB-4E43-B939-EB135F636C97}" type="sibTrans" cxnId="{3EA620DA-B37F-4E00-8067-7FE552D65DD8}">
      <dgm:prSet/>
      <dgm:spPr/>
      <dgm:t>
        <a:bodyPr/>
        <a:lstStyle/>
        <a:p>
          <a:endParaRPr lang="fr-FR"/>
        </a:p>
      </dgm:t>
    </dgm:pt>
    <dgm:pt modelId="{54A743DE-4CAA-4589-9570-926480E1032E}">
      <dgm:prSet phldrT="[Texte]" custT="1"/>
      <dgm:spPr/>
      <dgm:t>
        <a:bodyPr/>
        <a:lstStyle/>
        <a:p>
          <a:r>
            <a:rPr lang="fr-FR" sz="900" b="1" kern="1200">
              <a:solidFill>
                <a:schemeClr val="bg2">
                  <a:lumMod val="25000"/>
                </a:schemeClr>
              </a:solidFill>
            </a:rPr>
            <a:t>Travail en équipe : </a:t>
          </a:r>
        </a:p>
        <a:p>
          <a:r>
            <a:rPr lang="fr-FR" sz="900" i="1" kern="1200"/>
            <a:t>Formation sur les facteurs humains et organisationnels (communication, entrainement par la simulation, culture sécurité…)</a:t>
          </a:r>
          <a:endParaRPr lang="fr-FR" sz="900" kern="1200"/>
        </a:p>
      </dgm:t>
    </dgm:pt>
    <dgm:pt modelId="{66E64270-B0EE-4409-AA52-848A0BFC49FE}" type="parTrans" cxnId="{9458762E-FA7C-47CF-91DB-41A6E4A1D153}">
      <dgm:prSet/>
      <dgm:spPr/>
      <dgm:t>
        <a:bodyPr/>
        <a:lstStyle/>
        <a:p>
          <a:endParaRPr lang="fr-FR"/>
        </a:p>
      </dgm:t>
    </dgm:pt>
    <dgm:pt modelId="{6BD499AF-26B1-40AA-B552-94C1D56D6467}" type="sibTrans" cxnId="{9458762E-FA7C-47CF-91DB-41A6E4A1D153}">
      <dgm:prSet/>
      <dgm:spPr/>
      <dgm:t>
        <a:bodyPr/>
        <a:lstStyle/>
        <a:p>
          <a:endParaRPr lang="fr-FR"/>
        </a:p>
      </dgm:t>
    </dgm:pt>
    <dgm:pt modelId="{F11B7563-0239-4048-8A7A-BF7E2949ACC3}">
      <dgm:prSet phldrT="[Texte]" custT="1"/>
      <dgm:spPr/>
      <dgm:t>
        <a:bodyPr/>
        <a:lstStyle/>
        <a:p>
          <a:endParaRPr lang="fr-FR" sz="900" kern="1200"/>
        </a:p>
      </dgm:t>
    </dgm:pt>
    <dgm:pt modelId="{66E8CD2A-E4D2-47C9-820B-A9A3BC03CDB3}" type="parTrans" cxnId="{854504BB-9868-4666-9F76-A3B9231AFF21}">
      <dgm:prSet/>
      <dgm:spPr/>
      <dgm:t>
        <a:bodyPr/>
        <a:lstStyle/>
        <a:p>
          <a:endParaRPr lang="fr-FR"/>
        </a:p>
      </dgm:t>
    </dgm:pt>
    <dgm:pt modelId="{A9C07A2B-9DE7-4E48-B21A-3A5C1DD4C445}" type="sibTrans" cxnId="{854504BB-9868-4666-9F76-A3B9231AFF21}">
      <dgm:prSet/>
      <dgm:spPr/>
      <dgm:t>
        <a:bodyPr/>
        <a:lstStyle/>
        <a:p>
          <a:endParaRPr lang="fr-FR"/>
        </a:p>
      </dgm:t>
    </dgm:pt>
    <dgm:pt modelId="{A1F25627-CC05-4577-B6AF-232A6423017A}">
      <dgm:prSet phldrT="[Texte]" custT="1"/>
      <dgm:spPr/>
      <dgm:t>
        <a:bodyPr/>
        <a:lstStyle/>
        <a:p>
          <a:endParaRPr lang="fr-FR" sz="900" kern="1200"/>
        </a:p>
      </dgm:t>
    </dgm:pt>
    <dgm:pt modelId="{784C9CBD-FCC6-4AC0-B15E-B3C494C80590}" type="parTrans" cxnId="{5D16C09C-9426-4FAB-BF45-F4FDB91126C3}">
      <dgm:prSet/>
      <dgm:spPr/>
      <dgm:t>
        <a:bodyPr/>
        <a:lstStyle/>
        <a:p>
          <a:endParaRPr lang="fr-FR"/>
        </a:p>
      </dgm:t>
    </dgm:pt>
    <dgm:pt modelId="{7491F6CB-10C3-447A-8025-FA46811717EC}" type="sibTrans" cxnId="{5D16C09C-9426-4FAB-BF45-F4FDB91126C3}">
      <dgm:prSet/>
      <dgm:spPr/>
      <dgm:t>
        <a:bodyPr/>
        <a:lstStyle/>
        <a:p>
          <a:endParaRPr lang="fr-FR"/>
        </a:p>
      </dgm:t>
    </dgm:pt>
    <dgm:pt modelId="{1F82DD63-2503-4E93-9B38-D1697B421721}">
      <dgm:prSet phldrT="[Texte]" custT="1"/>
      <dgm:spPr/>
      <dgm:t>
        <a:bodyPr/>
        <a:lstStyle/>
        <a:p>
          <a:endParaRPr lang="fr-FR" sz="900" kern="1200"/>
        </a:p>
      </dgm:t>
    </dgm:pt>
    <dgm:pt modelId="{31BA2809-D74E-46B1-8A83-B1ACBC5F3EF7}" type="parTrans" cxnId="{173FF18D-7DC7-4554-B87D-9D2044FBFEFF}">
      <dgm:prSet/>
      <dgm:spPr/>
      <dgm:t>
        <a:bodyPr/>
        <a:lstStyle/>
        <a:p>
          <a:endParaRPr lang="fr-FR"/>
        </a:p>
      </dgm:t>
    </dgm:pt>
    <dgm:pt modelId="{57A0EF6C-E3F3-42BD-90D8-339DE656A217}" type="sibTrans" cxnId="{173FF18D-7DC7-4554-B87D-9D2044FBFEFF}">
      <dgm:prSet/>
      <dgm:spPr/>
      <dgm:t>
        <a:bodyPr/>
        <a:lstStyle/>
        <a:p>
          <a:endParaRPr lang="fr-FR"/>
        </a:p>
      </dgm:t>
    </dgm:pt>
    <dgm:pt modelId="{2BC6D414-C7C5-4235-915A-635F3A9E833D}">
      <dgm:prSet phldrT="[Texte]" custT="1"/>
      <dgm:spPr/>
      <dgm:t>
        <a:bodyPr/>
        <a:lstStyle/>
        <a:p>
          <a:endParaRPr lang="fr-FR" sz="900" i="1" kern="1200">
            <a:solidFill>
              <a:srgbClr val="004895">
                <a:hueOff val="0"/>
                <a:satOff val="0"/>
                <a:lumOff val="0"/>
                <a:alphaOff val="0"/>
              </a:srgbClr>
            </a:solidFill>
            <a:latin typeface="Arial" panose="020B0604020202020204"/>
            <a:ea typeface="+mn-ea"/>
            <a:cs typeface="+mn-cs"/>
          </a:endParaRPr>
        </a:p>
      </dgm:t>
    </dgm:pt>
    <dgm:pt modelId="{84E6B452-2831-4061-A77B-D9F84990D846}" type="parTrans" cxnId="{32C2DB1D-08EC-4AEE-A049-6AF9F9C616E5}">
      <dgm:prSet/>
      <dgm:spPr/>
      <dgm:t>
        <a:bodyPr/>
        <a:lstStyle/>
        <a:p>
          <a:endParaRPr lang="fr-FR"/>
        </a:p>
      </dgm:t>
    </dgm:pt>
    <dgm:pt modelId="{DEFA1CEA-D830-459E-A058-F13E1724082D}" type="sibTrans" cxnId="{32C2DB1D-08EC-4AEE-A049-6AF9F9C616E5}">
      <dgm:prSet/>
      <dgm:spPr/>
      <dgm:t>
        <a:bodyPr/>
        <a:lstStyle/>
        <a:p>
          <a:endParaRPr lang="fr-FR"/>
        </a:p>
      </dgm:t>
    </dgm:pt>
    <dgm:pt modelId="{51B18F0D-82DB-42D5-8AF9-AEC960D6C8F6}" type="pres">
      <dgm:prSet presAssocID="{AE3F2550-46DA-449A-A7C8-7C17859FD5DC}" presName="Name0" presStyleCnt="0">
        <dgm:presLayoutVars>
          <dgm:dir/>
          <dgm:animLvl val="lvl"/>
          <dgm:resizeHandles val="exact"/>
        </dgm:presLayoutVars>
      </dgm:prSet>
      <dgm:spPr/>
    </dgm:pt>
    <dgm:pt modelId="{011FD0D6-D1C1-4CC4-9C98-9EBC7B82EDE3}" type="pres">
      <dgm:prSet presAssocID="{9C97C366-E875-4C88-8D13-3DBC1966BB91}" presName="composite" presStyleCnt="0"/>
      <dgm:spPr/>
    </dgm:pt>
    <dgm:pt modelId="{88DD4BC1-6D3B-4BE5-B414-0FAC8E54F4FF}" type="pres">
      <dgm:prSet presAssocID="{9C97C366-E875-4C88-8D13-3DBC1966BB91}" presName="parTx" presStyleLbl="alignNode1" presStyleIdx="0" presStyleCnt="4">
        <dgm:presLayoutVars>
          <dgm:chMax val="0"/>
          <dgm:chPref val="0"/>
          <dgm:bulletEnabled val="1"/>
        </dgm:presLayoutVars>
      </dgm:prSet>
      <dgm:spPr/>
    </dgm:pt>
    <dgm:pt modelId="{6FF5C03A-25A6-4059-B461-7B328CE30670}" type="pres">
      <dgm:prSet presAssocID="{9C97C366-E875-4C88-8D13-3DBC1966BB91}" presName="desTx" presStyleLbl="alignAccFollowNode1" presStyleIdx="0" presStyleCnt="4" custScaleY="100000">
        <dgm:presLayoutVars>
          <dgm:bulletEnabled val="1"/>
        </dgm:presLayoutVars>
      </dgm:prSet>
      <dgm:spPr/>
    </dgm:pt>
    <dgm:pt modelId="{836071A4-FD4D-474C-88D0-D03BC378F52C}" type="pres">
      <dgm:prSet presAssocID="{45CE7A68-B519-4B7C-9303-0986396BB28B}" presName="space" presStyleCnt="0"/>
      <dgm:spPr/>
    </dgm:pt>
    <dgm:pt modelId="{FB781584-8F95-4F09-8F56-DB8A659CAE0D}" type="pres">
      <dgm:prSet presAssocID="{8796D22E-8749-4058-A6B5-BB8009F93DAD}" presName="composite" presStyleCnt="0"/>
      <dgm:spPr/>
    </dgm:pt>
    <dgm:pt modelId="{986207A1-BC44-4876-AC2E-42EAD65177B2}" type="pres">
      <dgm:prSet presAssocID="{8796D22E-8749-4058-A6B5-BB8009F93DAD}" presName="parTx" presStyleLbl="alignNode1" presStyleIdx="1" presStyleCnt="4">
        <dgm:presLayoutVars>
          <dgm:chMax val="0"/>
          <dgm:chPref val="0"/>
          <dgm:bulletEnabled val="1"/>
        </dgm:presLayoutVars>
      </dgm:prSet>
      <dgm:spPr/>
    </dgm:pt>
    <dgm:pt modelId="{EE23CD6E-2F6F-4795-B259-7D770D637C2C}" type="pres">
      <dgm:prSet presAssocID="{8796D22E-8749-4058-A6B5-BB8009F93DAD}" presName="desTx" presStyleLbl="alignAccFollowNode1" presStyleIdx="1" presStyleCnt="4" custScaleY="100000">
        <dgm:presLayoutVars>
          <dgm:bulletEnabled val="1"/>
        </dgm:presLayoutVars>
      </dgm:prSet>
      <dgm:spPr/>
    </dgm:pt>
    <dgm:pt modelId="{0DDBEF34-7FAE-4D86-B833-7D522AD79CA2}" type="pres">
      <dgm:prSet presAssocID="{B26F8C4E-9CFB-4BAA-BA0E-07B1A1EC0BAE}" presName="space" presStyleCnt="0"/>
      <dgm:spPr/>
    </dgm:pt>
    <dgm:pt modelId="{AEA4014E-4CEC-4073-9E14-21513CC0F16E}" type="pres">
      <dgm:prSet presAssocID="{852F8D18-B0EF-4539-AC2E-A008B5C0EC7E}" presName="composite" presStyleCnt="0"/>
      <dgm:spPr/>
    </dgm:pt>
    <dgm:pt modelId="{17B9C296-5763-4A22-BC57-272F7D1F69A1}" type="pres">
      <dgm:prSet presAssocID="{852F8D18-B0EF-4539-AC2E-A008B5C0EC7E}" presName="parTx" presStyleLbl="alignNode1" presStyleIdx="2" presStyleCnt="4">
        <dgm:presLayoutVars>
          <dgm:chMax val="0"/>
          <dgm:chPref val="0"/>
          <dgm:bulletEnabled val="1"/>
        </dgm:presLayoutVars>
      </dgm:prSet>
      <dgm:spPr/>
    </dgm:pt>
    <dgm:pt modelId="{D24EF2F2-0F05-4A65-B7D1-435F89711A23}" type="pres">
      <dgm:prSet presAssocID="{852F8D18-B0EF-4539-AC2E-A008B5C0EC7E}" presName="desTx" presStyleLbl="alignAccFollowNode1" presStyleIdx="2" presStyleCnt="4">
        <dgm:presLayoutVars>
          <dgm:bulletEnabled val="1"/>
        </dgm:presLayoutVars>
      </dgm:prSet>
      <dgm:spPr/>
    </dgm:pt>
    <dgm:pt modelId="{EDEB2896-B5EE-47B8-A678-0B42E56362BA}" type="pres">
      <dgm:prSet presAssocID="{ACB6C3EE-DE13-4286-9773-D5AFA7E5CCF5}" presName="space" presStyleCnt="0"/>
      <dgm:spPr/>
    </dgm:pt>
    <dgm:pt modelId="{D052A382-599D-4578-9816-F7501D60E3EB}" type="pres">
      <dgm:prSet presAssocID="{FF40F652-1DF1-4D87-86ED-3E1EA712F8E7}" presName="composite" presStyleCnt="0"/>
      <dgm:spPr/>
    </dgm:pt>
    <dgm:pt modelId="{87A7C050-26A9-4F33-B161-D4EB2BFE1EDB}" type="pres">
      <dgm:prSet presAssocID="{FF40F652-1DF1-4D87-86ED-3E1EA712F8E7}" presName="parTx" presStyleLbl="alignNode1" presStyleIdx="3" presStyleCnt="4">
        <dgm:presLayoutVars>
          <dgm:chMax val="0"/>
          <dgm:chPref val="0"/>
          <dgm:bulletEnabled val="1"/>
        </dgm:presLayoutVars>
      </dgm:prSet>
      <dgm:spPr/>
    </dgm:pt>
    <dgm:pt modelId="{92B68657-5F6B-4E32-969D-F53447F8CD68}" type="pres">
      <dgm:prSet presAssocID="{FF40F652-1DF1-4D87-86ED-3E1EA712F8E7}" presName="desTx" presStyleLbl="alignAccFollowNode1" presStyleIdx="3" presStyleCnt="4">
        <dgm:presLayoutVars>
          <dgm:bulletEnabled val="1"/>
        </dgm:presLayoutVars>
      </dgm:prSet>
      <dgm:spPr/>
    </dgm:pt>
  </dgm:ptLst>
  <dgm:cxnLst>
    <dgm:cxn modelId="{2E2C7602-5D86-4172-A8C5-ABF50201BBC5}" type="presOf" srcId="{F11B7563-0239-4048-8A7A-BF7E2949ACC3}" destId="{6FF5C03A-25A6-4059-B461-7B328CE30670}" srcOrd="0" destOrd="5" presId="urn:microsoft.com/office/officeart/2005/8/layout/hList1"/>
    <dgm:cxn modelId="{D0914703-2FC3-45AF-89A8-E7625F6F51EB}" type="presOf" srcId="{422052B5-1E5F-49CD-8522-C84006E33842}" destId="{92B68657-5F6B-4E32-969D-F53447F8CD68}" srcOrd="0" destOrd="0" presId="urn:microsoft.com/office/officeart/2005/8/layout/hList1"/>
    <dgm:cxn modelId="{07ED1D05-5EFC-499C-8536-665AFDFAA458}" type="presOf" srcId="{FC30883A-10E9-4779-995C-5C6C87FE4CD4}" destId="{D24EF2F2-0F05-4A65-B7D1-435F89711A23}" srcOrd="0" destOrd="1" presId="urn:microsoft.com/office/officeart/2005/8/layout/hList1"/>
    <dgm:cxn modelId="{C5D3FA0C-0EB5-41AF-AD94-5AEE344644A5}" srcId="{FF40F652-1DF1-4D87-86ED-3E1EA712F8E7}" destId="{422052B5-1E5F-49CD-8522-C84006E33842}" srcOrd="0" destOrd="0" parTransId="{990027C7-D24C-4485-8C25-631B55A0BD12}" sibTransId="{4040DEAB-F6AD-45DC-82CC-FD40E6E38C48}"/>
    <dgm:cxn modelId="{32C2DB1D-08EC-4AEE-A049-6AF9F9C616E5}" srcId="{9C97C366-E875-4C88-8D13-3DBC1966BB91}" destId="{2BC6D414-C7C5-4235-915A-635F3A9E833D}" srcOrd="4" destOrd="0" parTransId="{84E6B452-2831-4061-A77B-D9F84990D846}" sibTransId="{DEFA1CEA-D830-459E-A058-F13E1724082D}"/>
    <dgm:cxn modelId="{3CCE3928-CC15-40C6-9F7A-4A16273AA2AB}" type="presOf" srcId="{852F8D18-B0EF-4539-AC2E-A008B5C0EC7E}" destId="{17B9C296-5763-4A22-BC57-272F7D1F69A1}" srcOrd="0" destOrd="0" presId="urn:microsoft.com/office/officeart/2005/8/layout/hList1"/>
    <dgm:cxn modelId="{9458762E-FA7C-47CF-91DB-41A6E4A1D153}" srcId="{9C97C366-E875-4C88-8D13-3DBC1966BB91}" destId="{54A743DE-4CAA-4589-9570-926480E1032E}" srcOrd="6" destOrd="0" parTransId="{66E64270-B0EE-4409-AA52-848A0BFC49FE}" sibTransId="{6BD499AF-26B1-40AA-B552-94C1D56D6467}"/>
    <dgm:cxn modelId="{15B98234-7378-4CA2-B4C3-7A444A394979}" type="presOf" srcId="{AE3F2550-46DA-449A-A7C8-7C17859FD5DC}" destId="{51B18F0D-82DB-42D5-8AF9-AEC960D6C8F6}" srcOrd="0" destOrd="0" presId="urn:microsoft.com/office/officeart/2005/8/layout/hList1"/>
    <dgm:cxn modelId="{739D8334-CC58-48C7-9EA1-4F1ECF6396B8}" type="presOf" srcId="{D11BF85F-ADDB-4D6B-A46A-3499AAFB4A6B}" destId="{D24EF2F2-0F05-4A65-B7D1-435F89711A23}" srcOrd="0" destOrd="0" presId="urn:microsoft.com/office/officeart/2005/8/layout/hList1"/>
    <dgm:cxn modelId="{9C2E703B-13C8-4C38-99AB-2D8E1952D5D8}" type="presOf" srcId="{43BF8CF6-E8D5-4151-B41E-D78041F99A20}" destId="{EE23CD6E-2F6F-4795-B259-7D770D637C2C}" srcOrd="0" destOrd="0" presId="urn:microsoft.com/office/officeart/2005/8/layout/hList1"/>
    <dgm:cxn modelId="{A5CBA14A-68F4-45C7-9D61-A3AE7F926807}" type="presOf" srcId="{1F82DD63-2503-4E93-9B38-D1697B421721}" destId="{6FF5C03A-25A6-4059-B461-7B328CE30670}" srcOrd="0" destOrd="1" presId="urn:microsoft.com/office/officeart/2005/8/layout/hList1"/>
    <dgm:cxn modelId="{7E0CA46F-7A8C-42D3-8E16-7B8B101CCAD1}" type="presOf" srcId="{E73005C9-B8CB-42CD-99BE-9FE0387A6B87}" destId="{EE23CD6E-2F6F-4795-B259-7D770D637C2C}" srcOrd="0" destOrd="1" presId="urn:microsoft.com/office/officeart/2005/8/layout/hList1"/>
    <dgm:cxn modelId="{2B639271-3751-43AD-954F-6D8C3531CBEB}" srcId="{8796D22E-8749-4058-A6B5-BB8009F93DAD}" destId="{43BF8CF6-E8D5-4151-B41E-D78041F99A20}" srcOrd="0" destOrd="0" parTransId="{E3E0D908-94EE-4E4C-9D5C-9EB443B7CE7C}" sibTransId="{62D22478-0698-4A01-94B1-A406CFBFADD4}"/>
    <dgm:cxn modelId="{3D6D7173-89D5-4F7C-A459-CC7C4162063E}" type="presOf" srcId="{54A743DE-4CAA-4589-9570-926480E1032E}" destId="{6FF5C03A-25A6-4059-B461-7B328CE30670}" srcOrd="0" destOrd="6" presId="urn:microsoft.com/office/officeart/2005/8/layout/hList1"/>
    <dgm:cxn modelId="{08609073-4DAB-4E96-A5A7-F8E63B1C7D37}" srcId="{8796D22E-8749-4058-A6B5-BB8009F93DAD}" destId="{E73005C9-B8CB-42CD-99BE-9FE0387A6B87}" srcOrd="1" destOrd="0" parTransId="{E7732948-33E5-4272-A87A-4D1E406DAFFC}" sibTransId="{74091A8C-0527-4A13-8C28-A58DA3A22CE7}"/>
    <dgm:cxn modelId="{71AAC276-8A06-4F3A-B0B3-816E20D4F6D0}" type="presOf" srcId="{3FABB062-2C6A-49E0-B9CE-EC020512900F}" destId="{6FF5C03A-25A6-4059-B461-7B328CE30670}" srcOrd="0" destOrd="0" presId="urn:microsoft.com/office/officeart/2005/8/layout/hList1"/>
    <dgm:cxn modelId="{C56A2958-30DB-4B8F-AFFD-186EA148A9A8}" type="presOf" srcId="{8796D22E-8749-4058-A6B5-BB8009F93DAD}" destId="{986207A1-BC44-4876-AC2E-42EAD65177B2}" srcOrd="0" destOrd="0" presId="urn:microsoft.com/office/officeart/2005/8/layout/hList1"/>
    <dgm:cxn modelId="{C327B058-BC52-4C88-B06A-93E19D603193}" type="presOf" srcId="{FF40F652-1DF1-4D87-86ED-3E1EA712F8E7}" destId="{87A7C050-26A9-4F33-B161-D4EB2BFE1EDB}" srcOrd="0" destOrd="0" presId="urn:microsoft.com/office/officeart/2005/8/layout/hList1"/>
    <dgm:cxn modelId="{E3DD527C-921D-49CC-B102-555A9DB7F85E}" type="presOf" srcId="{9C97C366-E875-4C88-8D13-3DBC1966BB91}" destId="{88DD4BC1-6D3B-4BE5-B414-0FAC8E54F4FF}" srcOrd="0" destOrd="0" presId="urn:microsoft.com/office/officeart/2005/8/layout/hList1"/>
    <dgm:cxn modelId="{4CC3CF7C-CDA7-46F2-87D5-0D7150520B1C}" srcId="{9C97C366-E875-4C88-8D13-3DBC1966BB91}" destId="{339F8199-3E92-4821-B1A2-F291A17C8E3D}" srcOrd="3" destOrd="0" parTransId="{9F6BCCD5-09C1-4F3A-95D4-B2812334433E}" sibTransId="{BD570CDC-6A49-4235-9D20-BD6B3D52F1FB}"/>
    <dgm:cxn modelId="{2A9D1C7D-1222-4614-A8FA-C34E8EC59889}" srcId="{AE3F2550-46DA-449A-A7C8-7C17859FD5DC}" destId="{FF40F652-1DF1-4D87-86ED-3E1EA712F8E7}" srcOrd="3" destOrd="0" parTransId="{3FCD2554-6580-4345-9FC4-406311C43569}" sibTransId="{1C0E61B4-1A8E-4405-874B-249DD760D866}"/>
    <dgm:cxn modelId="{173FF18D-7DC7-4554-B87D-9D2044FBFEFF}" srcId="{9C97C366-E875-4C88-8D13-3DBC1966BB91}" destId="{1F82DD63-2503-4E93-9B38-D1697B421721}" srcOrd="1" destOrd="0" parTransId="{31BA2809-D74E-46B1-8A83-B1ACBC5F3EF7}" sibTransId="{57A0EF6C-E3F3-42BD-90D8-339DE656A217}"/>
    <dgm:cxn modelId="{460B6697-488B-46A6-B13E-A34F0E549D0F}" srcId="{8796D22E-8749-4058-A6B5-BB8009F93DAD}" destId="{A87EA925-08FF-4C00-904E-15DB7C0133C9}" srcOrd="2" destOrd="0" parTransId="{799DCB4A-1195-45CF-B693-5326033AD8A6}" sibTransId="{3D7029CB-3B33-4876-8A89-09CF6C352FCB}"/>
    <dgm:cxn modelId="{9E26099A-BFAF-4026-9AC5-B80ABBE9EE92}" srcId="{AE3F2550-46DA-449A-A7C8-7C17859FD5DC}" destId="{8796D22E-8749-4058-A6B5-BB8009F93DAD}" srcOrd="1" destOrd="0" parTransId="{D36157CD-B39B-4C5F-B8DC-1F988520D235}" sibTransId="{B26F8C4E-9CFB-4BAA-BA0E-07B1A1EC0BAE}"/>
    <dgm:cxn modelId="{5D16C09C-9426-4FAB-BF45-F4FDB91126C3}" srcId="{9C97C366-E875-4C88-8D13-3DBC1966BB91}" destId="{A1F25627-CC05-4577-B6AF-232A6423017A}" srcOrd="2" destOrd="0" parTransId="{784C9CBD-FCC6-4AC0-B15E-B3C494C80590}" sibTransId="{7491F6CB-10C3-447A-8025-FA46811717EC}"/>
    <dgm:cxn modelId="{A9C5F7A9-6F78-44D3-8993-C9B8E0BDC9FF}" srcId="{9C97C366-E875-4C88-8D13-3DBC1966BB91}" destId="{3FABB062-2C6A-49E0-B9CE-EC020512900F}" srcOrd="0" destOrd="0" parTransId="{665279E7-C70A-4E47-BE25-F0EE56BA5710}" sibTransId="{43D90C4A-F205-4515-ABFB-AB92EBC9718B}"/>
    <dgm:cxn modelId="{F836D4B1-25DC-4CA7-AED7-7628B0CAB103}" type="presOf" srcId="{2BC6D414-C7C5-4235-915A-635F3A9E833D}" destId="{6FF5C03A-25A6-4059-B461-7B328CE30670}" srcOrd="0" destOrd="4" presId="urn:microsoft.com/office/officeart/2005/8/layout/hList1"/>
    <dgm:cxn modelId="{854504BB-9868-4666-9F76-A3B9231AFF21}" srcId="{9C97C366-E875-4C88-8D13-3DBC1966BB91}" destId="{F11B7563-0239-4048-8A7A-BF7E2949ACC3}" srcOrd="5" destOrd="0" parTransId="{66E8CD2A-E4D2-47C9-820B-A9A3BC03CDB3}" sibTransId="{A9C07A2B-9DE7-4E48-B21A-3A5C1DD4C445}"/>
    <dgm:cxn modelId="{ADE500C8-9A2F-4DC8-8D14-5AB9DF74E64A}" type="presOf" srcId="{339F8199-3E92-4821-B1A2-F291A17C8E3D}" destId="{6FF5C03A-25A6-4059-B461-7B328CE30670}" srcOrd="0" destOrd="3" presId="urn:microsoft.com/office/officeart/2005/8/layout/hList1"/>
    <dgm:cxn modelId="{80D384C8-33E0-4CA6-AEB9-98DC9AF0CB60}" type="presOf" srcId="{A87EA925-08FF-4C00-904E-15DB7C0133C9}" destId="{EE23CD6E-2F6F-4795-B259-7D770D637C2C}" srcOrd="0" destOrd="2" presId="urn:microsoft.com/office/officeart/2005/8/layout/hList1"/>
    <dgm:cxn modelId="{FDAD58CB-C24F-4072-BA61-E06E4D25F88F}" srcId="{AE3F2550-46DA-449A-A7C8-7C17859FD5DC}" destId="{852F8D18-B0EF-4539-AC2E-A008B5C0EC7E}" srcOrd="2" destOrd="0" parTransId="{06BADC16-829A-41B8-8DD0-5D3AED352F2E}" sibTransId="{ACB6C3EE-DE13-4286-9773-D5AFA7E5CCF5}"/>
    <dgm:cxn modelId="{3EA620DA-B37F-4E00-8067-7FE552D65DD8}" srcId="{D11BF85F-ADDB-4D6B-A46A-3499AAFB4A6B}" destId="{FC30883A-10E9-4779-995C-5C6C87FE4CD4}" srcOrd="0" destOrd="0" parTransId="{DABFC8CE-771B-441D-8EBA-43936BFEE0B3}" sibTransId="{8DADFAF6-2DDB-4E43-B939-EB135F636C97}"/>
    <dgm:cxn modelId="{F44DB9DD-8ACB-4477-B995-12B5A6BCE7B5}" type="presOf" srcId="{A1F25627-CC05-4577-B6AF-232A6423017A}" destId="{6FF5C03A-25A6-4059-B461-7B328CE30670}" srcOrd="0" destOrd="2" presId="urn:microsoft.com/office/officeart/2005/8/layout/hList1"/>
    <dgm:cxn modelId="{AE9803E7-4EF7-41A0-91D3-4FC3DDC718B4}" srcId="{852F8D18-B0EF-4539-AC2E-A008B5C0EC7E}" destId="{D11BF85F-ADDB-4D6B-A46A-3499AAFB4A6B}" srcOrd="0" destOrd="0" parTransId="{47181EA0-BE8C-479A-8A5E-6F5FF58340DD}" sibTransId="{04D96831-460F-4173-BE4C-05EB7E1D2140}"/>
    <dgm:cxn modelId="{C6A02DFB-DEF7-4C1F-9268-47F3B2138B6B}" srcId="{AE3F2550-46DA-449A-A7C8-7C17859FD5DC}" destId="{9C97C366-E875-4C88-8D13-3DBC1966BB91}" srcOrd="0" destOrd="0" parTransId="{AE2C5691-1D40-43F8-8B99-F339E175199C}" sibTransId="{45CE7A68-B519-4B7C-9303-0986396BB28B}"/>
    <dgm:cxn modelId="{1FA8DCCB-5617-4944-B4E0-4D84909616C4}" type="presParOf" srcId="{51B18F0D-82DB-42D5-8AF9-AEC960D6C8F6}" destId="{011FD0D6-D1C1-4CC4-9C98-9EBC7B82EDE3}" srcOrd="0" destOrd="0" presId="urn:microsoft.com/office/officeart/2005/8/layout/hList1"/>
    <dgm:cxn modelId="{FA5077C1-294F-45EC-8FCD-0FF1F1BCD34B}" type="presParOf" srcId="{011FD0D6-D1C1-4CC4-9C98-9EBC7B82EDE3}" destId="{88DD4BC1-6D3B-4BE5-B414-0FAC8E54F4FF}" srcOrd="0" destOrd="0" presId="urn:microsoft.com/office/officeart/2005/8/layout/hList1"/>
    <dgm:cxn modelId="{CB98AAB5-64B7-4555-951C-FD9830A12FF2}" type="presParOf" srcId="{011FD0D6-D1C1-4CC4-9C98-9EBC7B82EDE3}" destId="{6FF5C03A-25A6-4059-B461-7B328CE30670}" srcOrd="1" destOrd="0" presId="urn:microsoft.com/office/officeart/2005/8/layout/hList1"/>
    <dgm:cxn modelId="{DBF5BB19-3B74-4815-9384-99E3E11C0F63}" type="presParOf" srcId="{51B18F0D-82DB-42D5-8AF9-AEC960D6C8F6}" destId="{836071A4-FD4D-474C-88D0-D03BC378F52C}" srcOrd="1" destOrd="0" presId="urn:microsoft.com/office/officeart/2005/8/layout/hList1"/>
    <dgm:cxn modelId="{F66A6F49-77D5-4674-BEFA-D1C4B3CA617B}" type="presParOf" srcId="{51B18F0D-82DB-42D5-8AF9-AEC960D6C8F6}" destId="{FB781584-8F95-4F09-8F56-DB8A659CAE0D}" srcOrd="2" destOrd="0" presId="urn:microsoft.com/office/officeart/2005/8/layout/hList1"/>
    <dgm:cxn modelId="{0091970F-B232-4714-8DB7-35A98B445308}" type="presParOf" srcId="{FB781584-8F95-4F09-8F56-DB8A659CAE0D}" destId="{986207A1-BC44-4876-AC2E-42EAD65177B2}" srcOrd="0" destOrd="0" presId="urn:microsoft.com/office/officeart/2005/8/layout/hList1"/>
    <dgm:cxn modelId="{B0F51D38-BEFF-42B4-91FF-451EEBACEE2B}" type="presParOf" srcId="{FB781584-8F95-4F09-8F56-DB8A659CAE0D}" destId="{EE23CD6E-2F6F-4795-B259-7D770D637C2C}" srcOrd="1" destOrd="0" presId="urn:microsoft.com/office/officeart/2005/8/layout/hList1"/>
    <dgm:cxn modelId="{69C2381A-5A77-4CD3-92BD-CDA11D6730CD}" type="presParOf" srcId="{51B18F0D-82DB-42D5-8AF9-AEC960D6C8F6}" destId="{0DDBEF34-7FAE-4D86-B833-7D522AD79CA2}" srcOrd="3" destOrd="0" presId="urn:microsoft.com/office/officeart/2005/8/layout/hList1"/>
    <dgm:cxn modelId="{F848465B-4232-4258-BEF1-E720B12E919F}" type="presParOf" srcId="{51B18F0D-82DB-42D5-8AF9-AEC960D6C8F6}" destId="{AEA4014E-4CEC-4073-9E14-21513CC0F16E}" srcOrd="4" destOrd="0" presId="urn:microsoft.com/office/officeart/2005/8/layout/hList1"/>
    <dgm:cxn modelId="{977BE17A-A85B-485F-96D7-9C192FBDBC52}" type="presParOf" srcId="{AEA4014E-4CEC-4073-9E14-21513CC0F16E}" destId="{17B9C296-5763-4A22-BC57-272F7D1F69A1}" srcOrd="0" destOrd="0" presId="urn:microsoft.com/office/officeart/2005/8/layout/hList1"/>
    <dgm:cxn modelId="{6D1FCC9E-9829-4554-BC01-4F971DCB2540}" type="presParOf" srcId="{AEA4014E-4CEC-4073-9E14-21513CC0F16E}" destId="{D24EF2F2-0F05-4A65-B7D1-435F89711A23}" srcOrd="1" destOrd="0" presId="urn:microsoft.com/office/officeart/2005/8/layout/hList1"/>
    <dgm:cxn modelId="{2AAD5888-119B-4DC4-8800-343092BE0C19}" type="presParOf" srcId="{51B18F0D-82DB-42D5-8AF9-AEC960D6C8F6}" destId="{EDEB2896-B5EE-47B8-A678-0B42E56362BA}" srcOrd="5" destOrd="0" presId="urn:microsoft.com/office/officeart/2005/8/layout/hList1"/>
    <dgm:cxn modelId="{DFBBE142-0C07-4C90-890F-40183EB65815}" type="presParOf" srcId="{51B18F0D-82DB-42D5-8AF9-AEC960D6C8F6}" destId="{D052A382-599D-4578-9816-F7501D60E3EB}" srcOrd="6" destOrd="0" presId="urn:microsoft.com/office/officeart/2005/8/layout/hList1"/>
    <dgm:cxn modelId="{459FE466-3657-483C-83C4-BE915C9C351A}" type="presParOf" srcId="{D052A382-599D-4578-9816-F7501D60E3EB}" destId="{87A7C050-26A9-4F33-B161-D4EB2BFE1EDB}" srcOrd="0" destOrd="0" presId="urn:microsoft.com/office/officeart/2005/8/layout/hList1"/>
    <dgm:cxn modelId="{924F5A1A-6C1B-493D-9A97-449DF14D4C6F}" type="presParOf" srcId="{D052A382-599D-4578-9816-F7501D60E3EB}" destId="{92B68657-5F6B-4E32-969D-F53447F8CD6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FD40DE-FE86-4A37-8F43-5D6242845726}" type="doc">
      <dgm:prSet loTypeId="urn:microsoft.com/office/officeart/2005/8/layout/radial6" loCatId="relationship" qsTypeId="urn:microsoft.com/office/officeart/2005/8/quickstyle/3d2" qsCatId="3D" csTypeId="urn:microsoft.com/office/officeart/2005/8/colors/accent0_3" csCatId="mainScheme" phldr="1"/>
      <dgm:spPr/>
      <dgm:t>
        <a:bodyPr/>
        <a:lstStyle/>
        <a:p>
          <a:endParaRPr lang="fr-FR"/>
        </a:p>
      </dgm:t>
    </dgm:pt>
    <dgm:pt modelId="{9B0137D7-9691-4859-A8B3-06E13C059D58}">
      <dgm:prSet phldrT="[Texte]" custT="1"/>
      <dgm:spPr>
        <a:solidFill>
          <a:schemeClr val="tx2">
            <a:lumMod val="60000"/>
            <a:lumOff val="40000"/>
          </a:schemeClr>
        </a:solidFill>
      </dgm:spPr>
      <dgm:t>
        <a:bodyPr/>
        <a:lstStyle/>
        <a:p>
          <a:r>
            <a:rPr lang="fr-FR" sz="600" b="0" cap="none" baseline="0">
              <a:solidFill>
                <a:srgbClr val="001A36"/>
              </a:solidFill>
            </a:rPr>
            <a:t>Nouveau modèle</a:t>
          </a:r>
        </a:p>
        <a:p>
          <a:r>
            <a:rPr lang="fr-FR" sz="600" b="1" cap="small" baseline="0">
              <a:solidFill>
                <a:srgbClr val="001A36"/>
              </a:solidFill>
            </a:rPr>
            <a:t>Accréditation</a:t>
          </a:r>
        </a:p>
      </dgm:t>
    </dgm:pt>
    <dgm:pt modelId="{307626E0-6175-4D1C-B280-46BB1199FC93}" type="parTrans" cxnId="{B990A138-E136-4DC9-802F-95A80C8551AA}">
      <dgm:prSet/>
      <dgm:spPr/>
      <dgm:t>
        <a:bodyPr/>
        <a:lstStyle/>
        <a:p>
          <a:endParaRPr lang="fr-FR" sz="1050"/>
        </a:p>
      </dgm:t>
    </dgm:pt>
    <dgm:pt modelId="{3946A1CE-7D42-4093-A382-5CE8ED554612}" type="sibTrans" cxnId="{B990A138-E136-4DC9-802F-95A80C8551AA}">
      <dgm:prSet/>
      <dgm:spPr/>
      <dgm:t>
        <a:bodyPr/>
        <a:lstStyle/>
        <a:p>
          <a:endParaRPr lang="fr-FR" sz="1050"/>
        </a:p>
      </dgm:t>
    </dgm:pt>
    <dgm:pt modelId="{D3557D50-0FE8-410B-A4D4-83B8149F393A}">
      <dgm:prSet phldrT="[Texte]" custT="1"/>
      <dgm:spPr>
        <a:solidFill>
          <a:srgbClr val="FF0000"/>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fr-FR" sz="400" b="1" kern="1200">
              <a:solidFill>
                <a:srgbClr val="FEFFFD"/>
              </a:solidFill>
              <a:latin typeface="Arial" panose="020B0604020202020204"/>
              <a:ea typeface="+mn-ea"/>
              <a:cs typeface="+mn-cs"/>
            </a:rPr>
            <a:t>Sécurité du patient  </a:t>
          </a:r>
        </a:p>
      </dgm:t>
    </dgm:pt>
    <dgm:pt modelId="{6732D133-C2A6-4356-9F27-96FC79B0E9D3}" type="parTrans" cxnId="{67B68309-9679-4B14-9115-9FFDB90558FB}">
      <dgm:prSet/>
      <dgm:spPr/>
      <dgm:t>
        <a:bodyPr/>
        <a:lstStyle/>
        <a:p>
          <a:endParaRPr lang="fr-FR" sz="1050"/>
        </a:p>
      </dgm:t>
    </dgm:pt>
    <dgm:pt modelId="{738A3668-6F06-424D-AB3E-753706FC97F8}" type="sibTrans" cxnId="{67B68309-9679-4B14-9115-9FFDB90558FB}">
      <dgm:prSet/>
      <dgm:spPr/>
      <dgm:t>
        <a:bodyPr/>
        <a:lstStyle/>
        <a:p>
          <a:endParaRPr lang="fr-FR" sz="1050"/>
        </a:p>
      </dgm:t>
    </dgm:pt>
    <dgm:pt modelId="{609BEAB7-99C8-4A69-B5C7-646B290A2BFA}">
      <dgm:prSet phldrT="[Texte]" custT="1"/>
      <dgm:spPr>
        <a:solidFill>
          <a:srgbClr val="777777"/>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fr-FR" sz="300" b="1" kern="1200" cap="all" baseline="0">
              <a:solidFill>
                <a:schemeClr val="bg1"/>
              </a:solidFill>
              <a:latin typeface="Arial" panose="020B0604020202020204"/>
              <a:ea typeface="+mn-ea"/>
              <a:cs typeface="+mn-cs"/>
            </a:rPr>
            <a:t>Relation avec le patient</a:t>
          </a:r>
        </a:p>
      </dgm:t>
    </dgm:pt>
    <dgm:pt modelId="{102EF5CD-542D-45B6-8A11-BFCA02C099C1}" type="parTrans" cxnId="{D49FA480-12D3-4830-AF0F-F244BDB26AB6}">
      <dgm:prSet/>
      <dgm:spPr/>
      <dgm:t>
        <a:bodyPr/>
        <a:lstStyle/>
        <a:p>
          <a:endParaRPr lang="fr-FR" sz="1050"/>
        </a:p>
      </dgm:t>
    </dgm:pt>
    <dgm:pt modelId="{04E301DB-208E-47C0-94B5-A3A922CD603D}" type="sibTrans" cxnId="{D49FA480-12D3-4830-AF0F-F244BDB26AB6}">
      <dgm:prSet/>
      <dgm:spPr/>
      <dgm:t>
        <a:bodyPr/>
        <a:lstStyle/>
        <a:p>
          <a:endParaRPr lang="fr-FR" sz="1050"/>
        </a:p>
      </dgm:t>
    </dgm:pt>
    <dgm:pt modelId="{0BB4FCAA-A2BC-46E6-A298-F01112087A16}">
      <dgm:prSet phldrT="[Texte]" custT="1"/>
      <dgm:spPr>
        <a:solidFill>
          <a:schemeClr val="tx1">
            <a:lumMod val="75000"/>
          </a:scheme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fr-FR" sz="400" b="1" kern="1200">
              <a:solidFill>
                <a:srgbClr val="FEFFFD"/>
              </a:solidFill>
              <a:latin typeface="Arial" panose="020B0604020202020204"/>
              <a:ea typeface="+mn-ea"/>
              <a:cs typeface="+mn-cs"/>
            </a:rPr>
            <a:t>Pratiques professionnelles</a:t>
          </a:r>
        </a:p>
      </dgm:t>
    </dgm:pt>
    <dgm:pt modelId="{67066229-598D-4819-8865-40E21037012E}" type="parTrans" cxnId="{03AB5A01-B9B7-447E-954F-BAA5B93C68D5}">
      <dgm:prSet/>
      <dgm:spPr/>
      <dgm:t>
        <a:bodyPr/>
        <a:lstStyle/>
        <a:p>
          <a:endParaRPr lang="fr-FR" sz="1050"/>
        </a:p>
      </dgm:t>
    </dgm:pt>
    <dgm:pt modelId="{C2AEBCD3-D03B-4636-93BE-49C984F83CE7}" type="sibTrans" cxnId="{03AB5A01-B9B7-447E-954F-BAA5B93C68D5}">
      <dgm:prSet/>
      <dgm:spPr/>
      <dgm:t>
        <a:bodyPr/>
        <a:lstStyle/>
        <a:p>
          <a:endParaRPr lang="fr-FR" sz="1050"/>
        </a:p>
      </dgm:t>
    </dgm:pt>
    <dgm:pt modelId="{98D0390E-DDCF-48E9-925E-E823B3A46BA7}">
      <dgm:prSet phldrT="[Texte]" custT="1"/>
      <dgm:spPr>
        <a:solidFill>
          <a:schemeClr val="accent5">
            <a:lumMod val="50000"/>
          </a:schemeClr>
        </a:solidFill>
      </dgm:spPr>
      <dgm:t>
        <a:bodyPr/>
        <a:lstStyle/>
        <a:p>
          <a:r>
            <a:rPr lang="fr-FR" sz="300" b="1">
              <a:solidFill>
                <a:schemeClr val="bg1"/>
              </a:solidFill>
            </a:rPr>
            <a:t>SANTE DU PROFESSIONNEL</a:t>
          </a:r>
        </a:p>
      </dgm:t>
    </dgm:pt>
    <dgm:pt modelId="{35845B72-0516-450C-A5D0-37835301C427}" type="sibTrans" cxnId="{F324A9C7-DABF-4BB3-A974-7ED38CEA23FD}">
      <dgm:prSet/>
      <dgm:spPr/>
      <dgm:t>
        <a:bodyPr/>
        <a:lstStyle/>
        <a:p>
          <a:endParaRPr lang="fr-FR" sz="1050"/>
        </a:p>
      </dgm:t>
    </dgm:pt>
    <dgm:pt modelId="{2ECDD1F7-C26B-45E9-9655-A3F0DBB76026}" type="parTrans" cxnId="{F324A9C7-DABF-4BB3-A974-7ED38CEA23FD}">
      <dgm:prSet/>
      <dgm:spPr/>
      <dgm:t>
        <a:bodyPr/>
        <a:lstStyle/>
        <a:p>
          <a:endParaRPr lang="fr-FR" sz="1050"/>
        </a:p>
      </dgm:t>
    </dgm:pt>
    <dgm:pt modelId="{FB40E8AA-6725-4E4E-BCB2-E8D8109F9E42}">
      <dgm:prSet custT="1"/>
      <dgm:spPr>
        <a:solidFill>
          <a:schemeClr val="accent4">
            <a:lumMod val="75000"/>
          </a:schemeClr>
        </a:solidFill>
      </dgm:spPr>
      <dgm:t>
        <a:bodyPr/>
        <a:lstStyle/>
        <a:p>
          <a:r>
            <a:rPr lang="fr-FR" sz="500" b="1"/>
            <a:t>Travail en équipe</a:t>
          </a:r>
        </a:p>
      </dgm:t>
    </dgm:pt>
    <dgm:pt modelId="{522B7860-9072-4BEE-A8A4-DFFF539797DE}" type="sibTrans" cxnId="{D45623C4-F5D3-4F8C-9F59-E2DE9DD1C125}">
      <dgm:prSet/>
      <dgm:spPr/>
      <dgm:t>
        <a:bodyPr/>
        <a:lstStyle/>
        <a:p>
          <a:endParaRPr lang="fr-FR" sz="1050"/>
        </a:p>
      </dgm:t>
    </dgm:pt>
    <dgm:pt modelId="{60729BF2-C722-4DC9-85B2-58F205FC08C6}" type="parTrans" cxnId="{D45623C4-F5D3-4F8C-9F59-E2DE9DD1C125}">
      <dgm:prSet/>
      <dgm:spPr/>
      <dgm:t>
        <a:bodyPr/>
        <a:lstStyle/>
        <a:p>
          <a:endParaRPr lang="fr-FR" sz="1050"/>
        </a:p>
      </dgm:t>
    </dgm:pt>
    <dgm:pt modelId="{C040A2E4-0F54-4270-8910-F9EEC6365152}" type="pres">
      <dgm:prSet presAssocID="{23FD40DE-FE86-4A37-8F43-5D6242845726}" presName="Name0" presStyleCnt="0">
        <dgm:presLayoutVars>
          <dgm:chMax val="1"/>
          <dgm:dir/>
          <dgm:animLvl val="ctr"/>
          <dgm:resizeHandles val="exact"/>
        </dgm:presLayoutVars>
      </dgm:prSet>
      <dgm:spPr/>
    </dgm:pt>
    <dgm:pt modelId="{16B62B73-D7EB-49F5-B92C-44A1241C0FDF}" type="pres">
      <dgm:prSet presAssocID="{9B0137D7-9691-4859-A8B3-06E13C059D58}" presName="centerShape" presStyleLbl="node0" presStyleIdx="0" presStyleCnt="1" custLinFactNeighborX="0"/>
      <dgm:spPr/>
    </dgm:pt>
    <dgm:pt modelId="{489B021B-85CC-41F7-915A-732CEF414864}" type="pres">
      <dgm:prSet presAssocID="{FB40E8AA-6725-4E4E-BCB2-E8D8109F9E42}" presName="node" presStyleLbl="node1" presStyleIdx="0" presStyleCnt="5">
        <dgm:presLayoutVars>
          <dgm:bulletEnabled val="1"/>
        </dgm:presLayoutVars>
      </dgm:prSet>
      <dgm:spPr/>
    </dgm:pt>
    <dgm:pt modelId="{52B719D3-B490-4566-B410-CA3A0A06EE8F}" type="pres">
      <dgm:prSet presAssocID="{FB40E8AA-6725-4E4E-BCB2-E8D8109F9E42}" presName="dummy" presStyleCnt="0"/>
      <dgm:spPr/>
    </dgm:pt>
    <dgm:pt modelId="{0A7B2232-DBF4-402F-9A41-EF5972788FE4}" type="pres">
      <dgm:prSet presAssocID="{522B7860-9072-4BEE-A8A4-DFFF539797DE}" presName="sibTrans" presStyleLbl="sibTrans2D1" presStyleIdx="0" presStyleCnt="5"/>
      <dgm:spPr/>
    </dgm:pt>
    <dgm:pt modelId="{57FB6EB9-8281-492E-BAE1-D79B348552D9}" type="pres">
      <dgm:prSet presAssocID="{0BB4FCAA-A2BC-46E6-A298-F01112087A16}" presName="node" presStyleLbl="node1" presStyleIdx="1" presStyleCnt="5">
        <dgm:presLayoutVars>
          <dgm:bulletEnabled val="1"/>
        </dgm:presLayoutVars>
      </dgm:prSet>
      <dgm:spPr>
        <a:xfrm>
          <a:off x="4063697" y="1130676"/>
          <a:ext cx="1077217" cy="1077217"/>
        </a:xfrm>
        <a:prstGeom prst="ellipse">
          <a:avLst/>
        </a:prstGeom>
      </dgm:spPr>
    </dgm:pt>
    <dgm:pt modelId="{46DE98A0-C1F9-41B7-A415-D7E0B499AC18}" type="pres">
      <dgm:prSet presAssocID="{0BB4FCAA-A2BC-46E6-A298-F01112087A16}" presName="dummy" presStyleCnt="0"/>
      <dgm:spPr/>
    </dgm:pt>
    <dgm:pt modelId="{F2840487-A1D6-485B-8654-D1158CA3CA10}" type="pres">
      <dgm:prSet presAssocID="{C2AEBCD3-D03B-4636-93BE-49C984F83CE7}" presName="sibTrans" presStyleLbl="sibTrans2D1" presStyleIdx="1" presStyleCnt="5"/>
      <dgm:spPr/>
    </dgm:pt>
    <dgm:pt modelId="{E1DC07B1-0AF3-4011-A29E-9A0BE8F220C1}" type="pres">
      <dgm:prSet presAssocID="{609BEAB7-99C8-4A69-B5C7-646B290A2BFA}" presName="node" presStyleLbl="node1" presStyleIdx="2" presStyleCnt="5">
        <dgm:presLayoutVars>
          <dgm:bulletEnabled val="1"/>
        </dgm:presLayoutVars>
      </dgm:prSet>
      <dgm:spPr>
        <a:xfrm>
          <a:off x="3470005" y="2957873"/>
          <a:ext cx="1077217" cy="1077217"/>
        </a:xfrm>
        <a:prstGeom prst="ellipse">
          <a:avLst/>
        </a:prstGeom>
      </dgm:spPr>
    </dgm:pt>
    <dgm:pt modelId="{093EDE78-E185-43FF-B9F9-F8082BCACD7A}" type="pres">
      <dgm:prSet presAssocID="{609BEAB7-99C8-4A69-B5C7-646B290A2BFA}" presName="dummy" presStyleCnt="0"/>
      <dgm:spPr/>
    </dgm:pt>
    <dgm:pt modelId="{D33DE81F-C1E9-47DD-BA90-4337B07E8CCD}" type="pres">
      <dgm:prSet presAssocID="{04E301DB-208E-47C0-94B5-A3A922CD603D}" presName="sibTrans" presStyleLbl="sibTrans2D1" presStyleIdx="2" presStyleCnt="5"/>
      <dgm:spPr/>
    </dgm:pt>
    <dgm:pt modelId="{C2A6E84D-ECF2-46B5-A1CD-6597C915C5A2}" type="pres">
      <dgm:prSet presAssocID="{98D0390E-DDCF-48E9-925E-E823B3A46BA7}" presName="node" presStyleLbl="node1" presStyleIdx="3" presStyleCnt="5">
        <dgm:presLayoutVars>
          <dgm:bulletEnabled val="1"/>
        </dgm:presLayoutVars>
      </dgm:prSet>
      <dgm:spPr/>
    </dgm:pt>
    <dgm:pt modelId="{CF3BC6BF-377D-4754-9F14-36C92F2595A3}" type="pres">
      <dgm:prSet presAssocID="{98D0390E-DDCF-48E9-925E-E823B3A46BA7}" presName="dummy" presStyleCnt="0"/>
      <dgm:spPr/>
    </dgm:pt>
    <dgm:pt modelId="{1E6D11AC-FE2A-4957-AE1A-CE9C51514569}" type="pres">
      <dgm:prSet presAssocID="{35845B72-0516-450C-A5D0-37835301C427}" presName="sibTrans" presStyleLbl="sibTrans2D1" presStyleIdx="3" presStyleCnt="5"/>
      <dgm:spPr/>
    </dgm:pt>
    <dgm:pt modelId="{8AF48260-625B-47CC-9831-F479C2B163E8}" type="pres">
      <dgm:prSet presAssocID="{D3557D50-0FE8-410B-A4D4-83B8149F393A}" presName="node" presStyleLbl="node1" presStyleIdx="4" presStyleCnt="5">
        <dgm:presLayoutVars>
          <dgm:bulletEnabled val="1"/>
        </dgm:presLayoutVars>
      </dgm:prSet>
      <dgm:spPr>
        <a:xfrm>
          <a:off x="955084" y="1130676"/>
          <a:ext cx="1077217" cy="1077217"/>
        </a:xfrm>
        <a:prstGeom prst="ellipse">
          <a:avLst/>
        </a:prstGeom>
      </dgm:spPr>
    </dgm:pt>
    <dgm:pt modelId="{5282B91C-2C19-4D4F-BC68-0E8CDFCBC7B9}" type="pres">
      <dgm:prSet presAssocID="{D3557D50-0FE8-410B-A4D4-83B8149F393A}" presName="dummy" presStyleCnt="0"/>
      <dgm:spPr/>
    </dgm:pt>
    <dgm:pt modelId="{9A0A1E3F-5E13-44D5-9EF0-93B6406C7B2C}" type="pres">
      <dgm:prSet presAssocID="{738A3668-6F06-424D-AB3E-753706FC97F8}" presName="sibTrans" presStyleLbl="sibTrans2D1" presStyleIdx="4" presStyleCnt="5"/>
      <dgm:spPr/>
    </dgm:pt>
  </dgm:ptLst>
  <dgm:cxnLst>
    <dgm:cxn modelId="{03AB5A01-B9B7-447E-954F-BAA5B93C68D5}" srcId="{9B0137D7-9691-4859-A8B3-06E13C059D58}" destId="{0BB4FCAA-A2BC-46E6-A298-F01112087A16}" srcOrd="1" destOrd="0" parTransId="{67066229-598D-4819-8865-40E21037012E}" sibTransId="{C2AEBCD3-D03B-4636-93BE-49C984F83CE7}"/>
    <dgm:cxn modelId="{67B68309-9679-4B14-9115-9FFDB90558FB}" srcId="{9B0137D7-9691-4859-A8B3-06E13C059D58}" destId="{D3557D50-0FE8-410B-A4D4-83B8149F393A}" srcOrd="4" destOrd="0" parTransId="{6732D133-C2A6-4356-9F27-96FC79B0E9D3}" sibTransId="{738A3668-6F06-424D-AB3E-753706FC97F8}"/>
    <dgm:cxn modelId="{9412520C-ACE4-4816-BAD0-6857A010FE70}" type="presOf" srcId="{D3557D50-0FE8-410B-A4D4-83B8149F393A}" destId="{8AF48260-625B-47CC-9831-F479C2B163E8}" srcOrd="0" destOrd="0" presId="urn:microsoft.com/office/officeart/2005/8/layout/radial6"/>
    <dgm:cxn modelId="{6E746F33-DE43-46A1-82DE-5DBC1E157C42}" type="presOf" srcId="{23FD40DE-FE86-4A37-8F43-5D6242845726}" destId="{C040A2E4-0F54-4270-8910-F9EEC6365152}" srcOrd="0" destOrd="0" presId="urn:microsoft.com/office/officeart/2005/8/layout/radial6"/>
    <dgm:cxn modelId="{731BCA34-469D-40E3-BC40-44018B7CFE30}" type="presOf" srcId="{35845B72-0516-450C-A5D0-37835301C427}" destId="{1E6D11AC-FE2A-4957-AE1A-CE9C51514569}" srcOrd="0" destOrd="0" presId="urn:microsoft.com/office/officeart/2005/8/layout/radial6"/>
    <dgm:cxn modelId="{D5B47535-5EAE-4D2F-8B29-D7604F6060D4}" type="presOf" srcId="{609BEAB7-99C8-4A69-B5C7-646B290A2BFA}" destId="{E1DC07B1-0AF3-4011-A29E-9A0BE8F220C1}" srcOrd="0" destOrd="0" presId="urn:microsoft.com/office/officeart/2005/8/layout/radial6"/>
    <dgm:cxn modelId="{B990A138-E136-4DC9-802F-95A80C8551AA}" srcId="{23FD40DE-FE86-4A37-8F43-5D6242845726}" destId="{9B0137D7-9691-4859-A8B3-06E13C059D58}" srcOrd="0" destOrd="0" parTransId="{307626E0-6175-4D1C-B280-46BB1199FC93}" sibTransId="{3946A1CE-7D42-4093-A382-5CE8ED554612}"/>
    <dgm:cxn modelId="{AA80DD5C-497E-40DB-A505-1A3730AA8A04}" type="presOf" srcId="{9B0137D7-9691-4859-A8B3-06E13C059D58}" destId="{16B62B73-D7EB-49F5-B92C-44A1241C0FDF}" srcOrd="0" destOrd="0" presId="urn:microsoft.com/office/officeart/2005/8/layout/radial6"/>
    <dgm:cxn modelId="{604A4072-F5C9-4576-9854-A41D957B4546}" type="presOf" srcId="{C2AEBCD3-D03B-4636-93BE-49C984F83CE7}" destId="{F2840487-A1D6-485B-8654-D1158CA3CA10}" srcOrd="0" destOrd="0" presId="urn:microsoft.com/office/officeart/2005/8/layout/radial6"/>
    <dgm:cxn modelId="{B7E80D59-58AD-44F3-BD74-0A1A184ABB36}" type="presOf" srcId="{522B7860-9072-4BEE-A8A4-DFFF539797DE}" destId="{0A7B2232-DBF4-402F-9A41-EF5972788FE4}" srcOrd="0" destOrd="0" presId="urn:microsoft.com/office/officeart/2005/8/layout/radial6"/>
    <dgm:cxn modelId="{D2585659-C87A-43D8-8E35-3567AABA6BF0}" type="presOf" srcId="{FB40E8AA-6725-4E4E-BCB2-E8D8109F9E42}" destId="{489B021B-85CC-41F7-915A-732CEF414864}" srcOrd="0" destOrd="0" presId="urn:microsoft.com/office/officeart/2005/8/layout/radial6"/>
    <dgm:cxn modelId="{D581977B-EC9C-4EAE-9060-BB6F97F88153}" type="presOf" srcId="{738A3668-6F06-424D-AB3E-753706FC97F8}" destId="{9A0A1E3F-5E13-44D5-9EF0-93B6406C7B2C}" srcOrd="0" destOrd="0" presId="urn:microsoft.com/office/officeart/2005/8/layout/radial6"/>
    <dgm:cxn modelId="{D49FA480-12D3-4830-AF0F-F244BDB26AB6}" srcId="{9B0137D7-9691-4859-A8B3-06E13C059D58}" destId="{609BEAB7-99C8-4A69-B5C7-646B290A2BFA}" srcOrd="2" destOrd="0" parTransId="{102EF5CD-542D-45B6-8A11-BFCA02C099C1}" sibTransId="{04E301DB-208E-47C0-94B5-A3A922CD603D}"/>
    <dgm:cxn modelId="{8EF6D495-8EF0-4AB2-BDF6-24CA74AF4A84}" type="presOf" srcId="{04E301DB-208E-47C0-94B5-A3A922CD603D}" destId="{D33DE81F-C1E9-47DD-BA90-4337B07E8CCD}" srcOrd="0" destOrd="0" presId="urn:microsoft.com/office/officeart/2005/8/layout/radial6"/>
    <dgm:cxn modelId="{D45623C4-F5D3-4F8C-9F59-E2DE9DD1C125}" srcId="{9B0137D7-9691-4859-A8B3-06E13C059D58}" destId="{FB40E8AA-6725-4E4E-BCB2-E8D8109F9E42}" srcOrd="0" destOrd="0" parTransId="{60729BF2-C722-4DC9-85B2-58F205FC08C6}" sibTransId="{522B7860-9072-4BEE-A8A4-DFFF539797DE}"/>
    <dgm:cxn modelId="{F324A9C7-DABF-4BB3-A974-7ED38CEA23FD}" srcId="{9B0137D7-9691-4859-A8B3-06E13C059D58}" destId="{98D0390E-DDCF-48E9-925E-E823B3A46BA7}" srcOrd="3" destOrd="0" parTransId="{2ECDD1F7-C26B-45E9-9655-A3F0DBB76026}" sibTransId="{35845B72-0516-450C-A5D0-37835301C427}"/>
    <dgm:cxn modelId="{ECFAC1D4-A629-4B4C-BC6C-698FE8B7670E}" type="presOf" srcId="{98D0390E-DDCF-48E9-925E-E823B3A46BA7}" destId="{C2A6E84D-ECF2-46B5-A1CD-6597C915C5A2}" srcOrd="0" destOrd="0" presId="urn:microsoft.com/office/officeart/2005/8/layout/radial6"/>
    <dgm:cxn modelId="{D76FDBE8-D717-4F6E-9F29-AF9D677E855E}" type="presOf" srcId="{0BB4FCAA-A2BC-46E6-A298-F01112087A16}" destId="{57FB6EB9-8281-492E-BAE1-D79B348552D9}" srcOrd="0" destOrd="0" presId="urn:microsoft.com/office/officeart/2005/8/layout/radial6"/>
    <dgm:cxn modelId="{54DDFD02-624F-464F-9E58-E531BD72FC0B}" type="presParOf" srcId="{C040A2E4-0F54-4270-8910-F9EEC6365152}" destId="{16B62B73-D7EB-49F5-B92C-44A1241C0FDF}" srcOrd="0" destOrd="0" presId="urn:microsoft.com/office/officeart/2005/8/layout/radial6"/>
    <dgm:cxn modelId="{02DC261B-8294-4D66-9694-E1B59393434A}" type="presParOf" srcId="{C040A2E4-0F54-4270-8910-F9EEC6365152}" destId="{489B021B-85CC-41F7-915A-732CEF414864}" srcOrd="1" destOrd="0" presId="urn:microsoft.com/office/officeart/2005/8/layout/radial6"/>
    <dgm:cxn modelId="{D1F7E982-2701-46B5-A25C-7083E87B3F8B}" type="presParOf" srcId="{C040A2E4-0F54-4270-8910-F9EEC6365152}" destId="{52B719D3-B490-4566-B410-CA3A0A06EE8F}" srcOrd="2" destOrd="0" presId="urn:microsoft.com/office/officeart/2005/8/layout/radial6"/>
    <dgm:cxn modelId="{D0927339-D855-4ADF-B1FF-9D4B25A77EE2}" type="presParOf" srcId="{C040A2E4-0F54-4270-8910-F9EEC6365152}" destId="{0A7B2232-DBF4-402F-9A41-EF5972788FE4}" srcOrd="3" destOrd="0" presId="urn:microsoft.com/office/officeart/2005/8/layout/radial6"/>
    <dgm:cxn modelId="{0FE33AF6-A494-44A4-A909-284DF8449D12}" type="presParOf" srcId="{C040A2E4-0F54-4270-8910-F9EEC6365152}" destId="{57FB6EB9-8281-492E-BAE1-D79B348552D9}" srcOrd="4" destOrd="0" presId="urn:microsoft.com/office/officeart/2005/8/layout/radial6"/>
    <dgm:cxn modelId="{D873F262-3DE9-44CB-AD5F-99800A55F797}" type="presParOf" srcId="{C040A2E4-0F54-4270-8910-F9EEC6365152}" destId="{46DE98A0-C1F9-41B7-A415-D7E0B499AC18}" srcOrd="5" destOrd="0" presId="urn:microsoft.com/office/officeart/2005/8/layout/radial6"/>
    <dgm:cxn modelId="{A5E31AED-7B3B-4407-8492-85F8F1C3C1C9}" type="presParOf" srcId="{C040A2E4-0F54-4270-8910-F9EEC6365152}" destId="{F2840487-A1D6-485B-8654-D1158CA3CA10}" srcOrd="6" destOrd="0" presId="urn:microsoft.com/office/officeart/2005/8/layout/radial6"/>
    <dgm:cxn modelId="{CEE84B90-5E24-4E52-B049-A2E048C38940}" type="presParOf" srcId="{C040A2E4-0F54-4270-8910-F9EEC6365152}" destId="{E1DC07B1-0AF3-4011-A29E-9A0BE8F220C1}" srcOrd="7" destOrd="0" presId="urn:microsoft.com/office/officeart/2005/8/layout/radial6"/>
    <dgm:cxn modelId="{8F771695-2D91-46D1-945A-C5E35FBF843E}" type="presParOf" srcId="{C040A2E4-0F54-4270-8910-F9EEC6365152}" destId="{093EDE78-E185-43FF-B9F9-F8082BCACD7A}" srcOrd="8" destOrd="0" presId="urn:microsoft.com/office/officeart/2005/8/layout/radial6"/>
    <dgm:cxn modelId="{3681D84E-283B-44BF-BA78-4DA8CFFB22C4}" type="presParOf" srcId="{C040A2E4-0F54-4270-8910-F9EEC6365152}" destId="{D33DE81F-C1E9-47DD-BA90-4337B07E8CCD}" srcOrd="9" destOrd="0" presId="urn:microsoft.com/office/officeart/2005/8/layout/radial6"/>
    <dgm:cxn modelId="{24704B5B-CF12-4DA1-A1AA-6A6531ED7826}" type="presParOf" srcId="{C040A2E4-0F54-4270-8910-F9EEC6365152}" destId="{C2A6E84D-ECF2-46B5-A1CD-6597C915C5A2}" srcOrd="10" destOrd="0" presId="urn:microsoft.com/office/officeart/2005/8/layout/radial6"/>
    <dgm:cxn modelId="{F3FEB1B4-5941-4202-A0FE-8C81DBD51DC5}" type="presParOf" srcId="{C040A2E4-0F54-4270-8910-F9EEC6365152}" destId="{CF3BC6BF-377D-4754-9F14-36C92F2595A3}" srcOrd="11" destOrd="0" presId="urn:microsoft.com/office/officeart/2005/8/layout/radial6"/>
    <dgm:cxn modelId="{0B39D157-0BD9-406F-9F17-E4396B5C7947}" type="presParOf" srcId="{C040A2E4-0F54-4270-8910-F9EEC6365152}" destId="{1E6D11AC-FE2A-4957-AE1A-CE9C51514569}" srcOrd="12" destOrd="0" presId="urn:microsoft.com/office/officeart/2005/8/layout/radial6"/>
    <dgm:cxn modelId="{9A981AFC-B468-4800-A16E-2CA8D5139AE2}" type="presParOf" srcId="{C040A2E4-0F54-4270-8910-F9EEC6365152}" destId="{8AF48260-625B-47CC-9831-F479C2B163E8}" srcOrd="13" destOrd="0" presId="urn:microsoft.com/office/officeart/2005/8/layout/radial6"/>
    <dgm:cxn modelId="{A44530C8-DCF5-44EF-A8AC-BE71289B8D39}" type="presParOf" srcId="{C040A2E4-0F54-4270-8910-F9EEC6365152}" destId="{5282B91C-2C19-4D4F-BC68-0E8CDFCBC7B9}" srcOrd="14" destOrd="0" presId="urn:microsoft.com/office/officeart/2005/8/layout/radial6"/>
    <dgm:cxn modelId="{3DB30AB7-5DF6-43BB-9DF0-C84BC30D1649}" type="presParOf" srcId="{C040A2E4-0F54-4270-8910-F9EEC6365152}" destId="{9A0A1E3F-5E13-44D5-9EF0-93B6406C7B2C}"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A59EE6-E9F1-4971-A3BC-89C27DE67C9C}"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fr-FR"/>
        </a:p>
      </dgm:t>
    </dgm:pt>
    <dgm:pt modelId="{52631000-2382-49A2-9B35-138CF8984DE0}">
      <dgm:prSet phldrT="[Texte]" custT="1"/>
      <dgm:spPr/>
      <dgm: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fr-FR" sz="1600" b="1" kern="1200">
              <a:solidFill>
                <a:srgbClr val="004895">
                  <a:hueOff val="0"/>
                  <a:satOff val="0"/>
                  <a:lumOff val="0"/>
                  <a:alphaOff val="0"/>
                </a:srgbClr>
              </a:solidFill>
              <a:latin typeface="Arial" panose="020B0604020202020204"/>
              <a:ea typeface="+mn-ea"/>
              <a:cs typeface="+mn-cs"/>
            </a:rPr>
            <a:t>Motivation INTRINSÈQUE</a:t>
          </a:r>
        </a:p>
      </dgm:t>
    </dgm:pt>
    <dgm:pt modelId="{735E4EED-CD6B-4134-BC42-C822447E53F7}" type="parTrans" cxnId="{B8B5A210-C3C6-4106-B06C-E55556241270}">
      <dgm:prSet/>
      <dgm:spPr/>
      <dgm:t>
        <a:bodyPr/>
        <a:lstStyle/>
        <a:p>
          <a:endParaRPr lang="fr-FR"/>
        </a:p>
      </dgm:t>
    </dgm:pt>
    <dgm:pt modelId="{B0CFA1A7-822F-4D94-A350-80CFFB4752FC}" type="sibTrans" cxnId="{B8B5A210-C3C6-4106-B06C-E55556241270}">
      <dgm:prSet/>
      <dgm:spPr/>
      <dgm:t>
        <a:bodyPr/>
        <a:lstStyle/>
        <a:p>
          <a:endParaRPr lang="fr-FR"/>
        </a:p>
      </dgm:t>
    </dgm:pt>
    <dgm:pt modelId="{CB226B73-0FEA-4B3F-B735-2304948DFEDF}">
      <dgm:prSet phldrT="[Texte]"/>
      <dgm:spPr/>
      <dgm:t>
        <a:bodyPr/>
        <a:lstStyle/>
        <a:p>
          <a:r>
            <a:rPr lang="fr-FR"/>
            <a:t>VALEUR </a:t>
          </a:r>
          <a:r>
            <a:rPr lang="fr-FR" baseline="0"/>
            <a:t>PROFESSIONNELLE </a:t>
          </a:r>
          <a:endParaRPr lang="fr-FR"/>
        </a:p>
      </dgm:t>
    </dgm:pt>
    <dgm:pt modelId="{C2E70915-D24B-4550-A608-FA9A1C034082}" type="parTrans" cxnId="{46D91F7C-2AFB-49B0-ABF4-07F85400E669}">
      <dgm:prSet/>
      <dgm:spPr/>
      <dgm:t>
        <a:bodyPr/>
        <a:lstStyle/>
        <a:p>
          <a:endParaRPr lang="fr-FR"/>
        </a:p>
      </dgm:t>
    </dgm:pt>
    <dgm:pt modelId="{9BCBCB54-3E2C-4A65-9D71-0C3F3461A09C}" type="sibTrans" cxnId="{46D91F7C-2AFB-49B0-ABF4-07F85400E669}">
      <dgm:prSet/>
      <dgm:spPr/>
      <dgm:t>
        <a:bodyPr/>
        <a:lstStyle/>
        <a:p>
          <a:endParaRPr lang="fr-FR"/>
        </a:p>
      </dgm:t>
    </dgm:pt>
    <dgm:pt modelId="{8F39C051-16AA-4548-BC55-B5C7779A7F91}">
      <dgm:prSet phldrT="[Texte]"/>
      <dgm:spPr/>
      <dgm:t>
        <a:bodyPr/>
        <a:lstStyle/>
        <a:p>
          <a:r>
            <a:rPr lang="fr-FR"/>
            <a:t>Amélioration du Travail en EQUIPE </a:t>
          </a:r>
        </a:p>
      </dgm:t>
    </dgm:pt>
    <dgm:pt modelId="{34452036-62FC-4289-BB1A-A8C6A91F026A}" type="parTrans" cxnId="{670A8DA5-BF26-4B5B-8B5D-EAD6900B29BA}">
      <dgm:prSet/>
      <dgm:spPr/>
      <dgm:t>
        <a:bodyPr/>
        <a:lstStyle/>
        <a:p>
          <a:endParaRPr lang="fr-FR"/>
        </a:p>
      </dgm:t>
    </dgm:pt>
    <dgm:pt modelId="{7C2BAAEF-E419-41EE-8523-A8F87EA45B99}" type="sibTrans" cxnId="{670A8DA5-BF26-4B5B-8B5D-EAD6900B29BA}">
      <dgm:prSet/>
      <dgm:spPr/>
      <dgm:t>
        <a:bodyPr/>
        <a:lstStyle/>
        <a:p>
          <a:endParaRPr lang="fr-FR"/>
        </a:p>
      </dgm:t>
    </dgm:pt>
    <dgm:pt modelId="{474C0B49-0EA1-4103-8189-19C6F64EA680}">
      <dgm:prSet phldrT="[Texte]"/>
      <dgm:spPr/>
      <dgm:t>
        <a:bodyPr/>
        <a:lstStyle/>
        <a:p>
          <a:r>
            <a:rPr lang="fr-FR" b="1"/>
            <a:t>Motivation EXTRINSÈQUE</a:t>
          </a:r>
          <a:endParaRPr lang="fr-FR"/>
        </a:p>
      </dgm:t>
    </dgm:pt>
    <dgm:pt modelId="{1FE8DA4F-BDD9-413D-816D-F9DCF90A543C}" type="parTrans" cxnId="{422199FD-855D-460B-8D71-9CB2D98D342E}">
      <dgm:prSet/>
      <dgm:spPr/>
      <dgm:t>
        <a:bodyPr/>
        <a:lstStyle/>
        <a:p>
          <a:endParaRPr lang="fr-FR"/>
        </a:p>
      </dgm:t>
    </dgm:pt>
    <dgm:pt modelId="{26B1F720-453B-451B-A9E9-9AD434AFCB93}" type="sibTrans" cxnId="{422199FD-855D-460B-8D71-9CB2D98D342E}">
      <dgm:prSet/>
      <dgm:spPr/>
      <dgm:t>
        <a:bodyPr/>
        <a:lstStyle/>
        <a:p>
          <a:endParaRPr lang="fr-FR"/>
        </a:p>
      </dgm:t>
    </dgm:pt>
    <dgm:pt modelId="{C98EA2EA-32B9-4512-AD28-61F4357E2BBD}">
      <dgm:prSet phldrT="[Texte]"/>
      <dgm:spPr/>
      <dgm:t>
        <a:bodyPr/>
        <a:lstStyle/>
        <a:p>
          <a:pPr>
            <a:buClrTx/>
            <a:buSzTx/>
            <a:buFont typeface="Arial" panose="020B0604020202020204" pitchFamily="34" charset="0"/>
            <a:buChar char="•"/>
          </a:pPr>
          <a:r>
            <a:rPr lang="fr-FR"/>
            <a:t>Incitatif FINANCIER (uniquement pour certaines spécialités ou secteur d’activité)</a:t>
          </a:r>
        </a:p>
      </dgm:t>
    </dgm:pt>
    <dgm:pt modelId="{8B3FECAF-A552-4CB0-BA4E-149817AE3F66}" type="parTrans" cxnId="{02127575-689B-436E-AB59-0AAC89039F81}">
      <dgm:prSet/>
      <dgm:spPr/>
      <dgm:t>
        <a:bodyPr/>
        <a:lstStyle/>
        <a:p>
          <a:endParaRPr lang="fr-FR"/>
        </a:p>
      </dgm:t>
    </dgm:pt>
    <dgm:pt modelId="{68DE6520-6F78-459E-8C1F-F95834FB7774}" type="sibTrans" cxnId="{02127575-689B-436E-AB59-0AAC89039F81}">
      <dgm:prSet/>
      <dgm:spPr/>
      <dgm:t>
        <a:bodyPr/>
        <a:lstStyle/>
        <a:p>
          <a:endParaRPr lang="fr-FR"/>
        </a:p>
      </dgm:t>
    </dgm:pt>
    <dgm:pt modelId="{D26C0EEC-7C07-4B42-96FC-4F1BF14104AB}">
      <dgm:prSet phldrT="[Texte]"/>
      <dgm:spPr/>
      <dgm:t>
        <a:bodyPr/>
        <a:lstStyle/>
        <a:p>
          <a:pPr>
            <a:buClrTx/>
            <a:buSzTx/>
            <a:buFont typeface="Arial" panose="020B0604020202020204" pitchFamily="34" charset="0"/>
            <a:buChar char="•"/>
          </a:pPr>
          <a:r>
            <a:rPr lang="fr-FR"/>
            <a:t>Valorisation « médico-administrative » et obligations Individuelles : DPC, Certification périodique des médecins</a:t>
          </a:r>
        </a:p>
      </dgm:t>
    </dgm:pt>
    <dgm:pt modelId="{D05F12F6-5C03-4014-8496-84AACE201F34}" type="parTrans" cxnId="{2BB7FE29-39E9-48BA-92D8-F2827DE6CB0C}">
      <dgm:prSet/>
      <dgm:spPr/>
      <dgm:t>
        <a:bodyPr/>
        <a:lstStyle/>
        <a:p>
          <a:endParaRPr lang="fr-FR"/>
        </a:p>
      </dgm:t>
    </dgm:pt>
    <dgm:pt modelId="{EA753491-A5A8-4612-B404-27956D814BFC}" type="sibTrans" cxnId="{2BB7FE29-39E9-48BA-92D8-F2827DE6CB0C}">
      <dgm:prSet/>
      <dgm:spPr/>
      <dgm:t>
        <a:bodyPr/>
        <a:lstStyle/>
        <a:p>
          <a:endParaRPr lang="fr-FR"/>
        </a:p>
      </dgm:t>
    </dgm:pt>
    <dgm:pt modelId="{601A737D-4FC1-432A-B725-8BED8156306E}">
      <dgm:prSet phldrT="[Texte]"/>
      <dgm:spPr/>
      <dgm:t>
        <a:bodyPr/>
        <a:lstStyle/>
        <a:p>
          <a:pPr>
            <a:buClrTx/>
            <a:buSzTx/>
            <a:buFont typeface="Arial" panose="020B0604020202020204" pitchFamily="34" charset="0"/>
            <a:buChar char="•"/>
          </a:pPr>
          <a:r>
            <a:rPr lang="fr-FR"/>
            <a:t>Formation Continue /Apprentissage gestion des risques</a:t>
          </a:r>
        </a:p>
      </dgm:t>
    </dgm:pt>
    <dgm:pt modelId="{EA7D19E4-811A-4300-B467-A8E6230C99AF}" type="parTrans" cxnId="{F7A1C6AA-E6FB-40F0-9086-B85F195B6A95}">
      <dgm:prSet/>
      <dgm:spPr/>
      <dgm:t>
        <a:bodyPr/>
        <a:lstStyle/>
        <a:p>
          <a:endParaRPr lang="fr-FR"/>
        </a:p>
      </dgm:t>
    </dgm:pt>
    <dgm:pt modelId="{AB1A26B0-C99D-4C10-888C-F37F5F0A359E}" type="sibTrans" cxnId="{F7A1C6AA-E6FB-40F0-9086-B85F195B6A95}">
      <dgm:prSet/>
      <dgm:spPr/>
      <dgm:t>
        <a:bodyPr/>
        <a:lstStyle/>
        <a:p>
          <a:endParaRPr lang="fr-FR"/>
        </a:p>
      </dgm:t>
    </dgm:pt>
    <dgm:pt modelId="{B609CE01-CA95-4874-847A-540DC051667D}">
      <dgm:prSet/>
      <dgm:spPr/>
      <dgm:t>
        <a:bodyPr/>
        <a:lstStyle/>
        <a:p>
          <a:r>
            <a:rPr lang="fr-FR"/>
            <a:t>Aspect promotionnel /Publication des médecins/équipes</a:t>
          </a:r>
          <a:r>
            <a:rPr lang="fr-FR" baseline="0"/>
            <a:t> accrédités sur le s</a:t>
          </a:r>
          <a:r>
            <a:rPr lang="fr-FR"/>
            <a:t>ite HAS </a:t>
          </a:r>
          <a:endParaRPr lang="fr-FR" b="1">
            <a:latin typeface="+mn-lt"/>
            <a:ea typeface="+mn-ea"/>
            <a:cs typeface="+mn-cs"/>
          </a:endParaRPr>
        </a:p>
      </dgm:t>
    </dgm:pt>
    <dgm:pt modelId="{A969AC1B-BC63-45C4-9B34-25DF51B9B053}" type="parTrans" cxnId="{F43B1807-FE5B-4B3B-95EF-034224F20810}">
      <dgm:prSet/>
      <dgm:spPr/>
      <dgm:t>
        <a:bodyPr/>
        <a:lstStyle/>
        <a:p>
          <a:endParaRPr lang="fr-FR"/>
        </a:p>
      </dgm:t>
    </dgm:pt>
    <dgm:pt modelId="{34CBAD57-7611-4685-BB0C-B4B21A10B3F9}" type="sibTrans" cxnId="{F43B1807-FE5B-4B3B-95EF-034224F20810}">
      <dgm:prSet/>
      <dgm:spPr/>
      <dgm:t>
        <a:bodyPr/>
        <a:lstStyle/>
        <a:p>
          <a:endParaRPr lang="fr-FR"/>
        </a:p>
      </dgm:t>
    </dgm:pt>
    <dgm:pt modelId="{49058B5B-B07E-4B00-9943-46B618AA02FE}">
      <dgm:prSet/>
      <dgm:spPr/>
      <dgm:t>
        <a:bodyPr/>
        <a:lstStyle/>
        <a:p>
          <a:r>
            <a:rPr lang="fr-FR"/>
            <a:t>Communications / Publications Scientifiques</a:t>
          </a:r>
          <a:endParaRPr lang="fr-FR" b="1"/>
        </a:p>
      </dgm:t>
    </dgm:pt>
    <dgm:pt modelId="{FEAB8E7F-0AF3-41DC-88A8-5B9A3017D7A8}" type="parTrans" cxnId="{3D78752E-CF1C-4159-A367-52AB2CB2C26D}">
      <dgm:prSet/>
      <dgm:spPr/>
      <dgm:t>
        <a:bodyPr/>
        <a:lstStyle/>
        <a:p>
          <a:endParaRPr lang="fr-FR"/>
        </a:p>
      </dgm:t>
    </dgm:pt>
    <dgm:pt modelId="{4212A264-C27A-4BF9-9B98-03098601BB21}" type="sibTrans" cxnId="{3D78752E-CF1C-4159-A367-52AB2CB2C26D}">
      <dgm:prSet/>
      <dgm:spPr/>
      <dgm:t>
        <a:bodyPr/>
        <a:lstStyle/>
        <a:p>
          <a:endParaRPr lang="fr-FR"/>
        </a:p>
      </dgm:t>
    </dgm:pt>
    <dgm:pt modelId="{07485538-31D2-47FB-86C4-55F8CE362E99}">
      <dgm:prSet phldrT="[Texte]"/>
      <dgm:spPr/>
      <dgm:t>
        <a:bodyPr/>
        <a:lstStyle/>
        <a:p>
          <a:pPr>
            <a:buClrTx/>
            <a:buSzTx/>
            <a:buFont typeface="Arial" panose="020B0604020202020204" pitchFamily="34" charset="0"/>
            <a:buChar char="•"/>
          </a:pPr>
          <a:r>
            <a:rPr lang="fr-FR"/>
            <a:t>Valorisation collective : Certification établissements de santé</a:t>
          </a:r>
        </a:p>
      </dgm:t>
    </dgm:pt>
    <dgm:pt modelId="{030DF9F1-BC74-4769-AE59-45C15EA0ED82}" type="parTrans" cxnId="{4A9545A0-EDA8-4027-AD7B-1E235111E20E}">
      <dgm:prSet/>
      <dgm:spPr/>
      <dgm:t>
        <a:bodyPr/>
        <a:lstStyle/>
        <a:p>
          <a:endParaRPr lang="fr-FR"/>
        </a:p>
      </dgm:t>
    </dgm:pt>
    <dgm:pt modelId="{174F90DD-9A57-48C7-8FB7-016030E1CCBD}" type="sibTrans" cxnId="{4A9545A0-EDA8-4027-AD7B-1E235111E20E}">
      <dgm:prSet/>
      <dgm:spPr/>
      <dgm:t>
        <a:bodyPr/>
        <a:lstStyle/>
        <a:p>
          <a:endParaRPr lang="fr-FR"/>
        </a:p>
      </dgm:t>
    </dgm:pt>
    <dgm:pt modelId="{335DD546-6F5B-4B91-A694-D36BA5D45AE0}">
      <dgm:prSet phldrT="[Texte]"/>
      <dgm:spPr/>
      <dgm:t>
        <a:bodyPr/>
        <a:lstStyle/>
        <a:p>
          <a:pPr>
            <a:buClrTx/>
            <a:buSzTx/>
            <a:buFont typeface="Arial" panose="020B0604020202020204" pitchFamily="34" charset="0"/>
            <a:buChar char="•"/>
          </a:pPr>
          <a:r>
            <a:rPr lang="fr-FR"/>
            <a:t>Incitatif Médico-légal</a:t>
          </a:r>
        </a:p>
      </dgm:t>
    </dgm:pt>
    <dgm:pt modelId="{D4988461-BBFB-4322-8CDB-15D7DA4812E3}" type="parTrans" cxnId="{5FCC38E1-0037-4CDB-8482-E787D732FABF}">
      <dgm:prSet/>
      <dgm:spPr/>
      <dgm:t>
        <a:bodyPr/>
        <a:lstStyle/>
        <a:p>
          <a:endParaRPr lang="fr-FR"/>
        </a:p>
      </dgm:t>
    </dgm:pt>
    <dgm:pt modelId="{D8007C37-F4EE-4553-BEE5-7C426ABA96B6}" type="sibTrans" cxnId="{5FCC38E1-0037-4CDB-8482-E787D732FABF}">
      <dgm:prSet/>
      <dgm:spPr/>
      <dgm:t>
        <a:bodyPr/>
        <a:lstStyle/>
        <a:p>
          <a:endParaRPr lang="fr-FR"/>
        </a:p>
      </dgm:t>
    </dgm:pt>
    <dgm:pt modelId="{CF3D3D69-9CF8-44C6-9214-B429EE691458}" type="pres">
      <dgm:prSet presAssocID="{87A59EE6-E9F1-4971-A3BC-89C27DE67C9C}" presName="Name0" presStyleCnt="0">
        <dgm:presLayoutVars>
          <dgm:dir/>
          <dgm:animLvl val="lvl"/>
          <dgm:resizeHandles val="exact"/>
        </dgm:presLayoutVars>
      </dgm:prSet>
      <dgm:spPr/>
    </dgm:pt>
    <dgm:pt modelId="{8B4FE903-4B93-44BC-9AE9-AA355C50CE8D}" type="pres">
      <dgm:prSet presAssocID="{52631000-2382-49A2-9B35-138CF8984DE0}" presName="composite" presStyleCnt="0"/>
      <dgm:spPr/>
    </dgm:pt>
    <dgm:pt modelId="{0B805F9B-F7DB-4A59-AB5E-AD1E68C7BC5F}" type="pres">
      <dgm:prSet presAssocID="{52631000-2382-49A2-9B35-138CF8984DE0}" presName="parTx" presStyleLbl="alignNode1" presStyleIdx="0" presStyleCnt="2">
        <dgm:presLayoutVars>
          <dgm:chMax val="0"/>
          <dgm:chPref val="0"/>
          <dgm:bulletEnabled val="1"/>
        </dgm:presLayoutVars>
      </dgm:prSet>
      <dgm:spPr/>
    </dgm:pt>
    <dgm:pt modelId="{443DB30F-58DC-405C-8BEB-C5A0BB9FDCA6}" type="pres">
      <dgm:prSet presAssocID="{52631000-2382-49A2-9B35-138CF8984DE0}" presName="desTx" presStyleLbl="alignAccFollowNode1" presStyleIdx="0" presStyleCnt="2">
        <dgm:presLayoutVars>
          <dgm:bulletEnabled val="1"/>
        </dgm:presLayoutVars>
      </dgm:prSet>
      <dgm:spPr/>
    </dgm:pt>
    <dgm:pt modelId="{91310377-E67C-4E3B-904F-EEDB03D08858}" type="pres">
      <dgm:prSet presAssocID="{B0CFA1A7-822F-4D94-A350-80CFFB4752FC}" presName="space" presStyleCnt="0"/>
      <dgm:spPr/>
    </dgm:pt>
    <dgm:pt modelId="{28279ECD-BA4B-4F08-8645-5504A37ADF72}" type="pres">
      <dgm:prSet presAssocID="{474C0B49-0EA1-4103-8189-19C6F64EA680}" presName="composite" presStyleCnt="0"/>
      <dgm:spPr/>
    </dgm:pt>
    <dgm:pt modelId="{2AAE421B-6381-4239-9AD3-66924AB6ED61}" type="pres">
      <dgm:prSet presAssocID="{474C0B49-0EA1-4103-8189-19C6F64EA680}" presName="parTx" presStyleLbl="alignNode1" presStyleIdx="1" presStyleCnt="2">
        <dgm:presLayoutVars>
          <dgm:chMax val="0"/>
          <dgm:chPref val="0"/>
          <dgm:bulletEnabled val="1"/>
        </dgm:presLayoutVars>
      </dgm:prSet>
      <dgm:spPr/>
    </dgm:pt>
    <dgm:pt modelId="{D50800A7-01B5-4B9B-997E-2E2B6FE5908B}" type="pres">
      <dgm:prSet presAssocID="{474C0B49-0EA1-4103-8189-19C6F64EA680}" presName="desTx" presStyleLbl="alignAccFollowNode1" presStyleIdx="1" presStyleCnt="2" custLinFactNeighborX="1160" custLinFactNeighborY="-914">
        <dgm:presLayoutVars>
          <dgm:bulletEnabled val="1"/>
        </dgm:presLayoutVars>
      </dgm:prSet>
      <dgm:spPr/>
    </dgm:pt>
  </dgm:ptLst>
  <dgm:cxnLst>
    <dgm:cxn modelId="{F43B1807-FE5B-4B3B-95EF-034224F20810}" srcId="{52631000-2382-49A2-9B35-138CF8984DE0}" destId="{B609CE01-CA95-4874-847A-540DC051667D}" srcOrd="3" destOrd="0" parTransId="{A969AC1B-BC63-45C4-9B34-25DF51B9B053}" sibTransId="{34CBAD57-7611-4685-BB0C-B4B21A10B3F9}"/>
    <dgm:cxn modelId="{44795209-0E83-4A8F-B837-7AE14C0F5A6B}" type="presOf" srcId="{8F39C051-16AA-4548-BC55-B5C7779A7F91}" destId="{443DB30F-58DC-405C-8BEB-C5A0BB9FDCA6}" srcOrd="0" destOrd="1" presId="urn:microsoft.com/office/officeart/2005/8/layout/hList1"/>
    <dgm:cxn modelId="{B8B5A210-C3C6-4106-B06C-E55556241270}" srcId="{87A59EE6-E9F1-4971-A3BC-89C27DE67C9C}" destId="{52631000-2382-49A2-9B35-138CF8984DE0}" srcOrd="0" destOrd="0" parTransId="{735E4EED-CD6B-4134-BC42-C822447E53F7}" sibTransId="{B0CFA1A7-822F-4D94-A350-80CFFB4752FC}"/>
    <dgm:cxn modelId="{2610D013-7184-45E6-B4DB-BF93743CA4F1}" type="presOf" srcId="{52631000-2382-49A2-9B35-138CF8984DE0}" destId="{0B805F9B-F7DB-4A59-AB5E-AD1E68C7BC5F}" srcOrd="0" destOrd="0" presId="urn:microsoft.com/office/officeart/2005/8/layout/hList1"/>
    <dgm:cxn modelId="{2BB7FE29-39E9-48BA-92D8-F2827DE6CB0C}" srcId="{474C0B49-0EA1-4103-8189-19C6F64EA680}" destId="{D26C0EEC-7C07-4B42-96FC-4F1BF14104AB}" srcOrd="1" destOrd="0" parTransId="{D05F12F6-5C03-4014-8496-84AACE201F34}" sibTransId="{EA753491-A5A8-4612-B404-27956D814BFC}"/>
    <dgm:cxn modelId="{3D78752E-CF1C-4159-A367-52AB2CB2C26D}" srcId="{52631000-2382-49A2-9B35-138CF8984DE0}" destId="{49058B5B-B07E-4B00-9943-46B618AA02FE}" srcOrd="4" destOrd="0" parTransId="{FEAB8E7F-0AF3-41DC-88A8-5B9A3017D7A8}" sibTransId="{4212A264-C27A-4BF9-9B98-03098601BB21}"/>
    <dgm:cxn modelId="{B5405432-7881-4C50-A40F-BBDF94BD56C2}" type="presOf" srcId="{C98EA2EA-32B9-4512-AD28-61F4357E2BBD}" destId="{D50800A7-01B5-4B9B-997E-2E2B6FE5908B}" srcOrd="0" destOrd="0" presId="urn:microsoft.com/office/officeart/2005/8/layout/hList1"/>
    <dgm:cxn modelId="{B24CD03E-5602-49A7-8DE4-E1472ADFDE5E}" type="presOf" srcId="{CB226B73-0FEA-4B3F-B735-2304948DFEDF}" destId="{443DB30F-58DC-405C-8BEB-C5A0BB9FDCA6}" srcOrd="0" destOrd="0" presId="urn:microsoft.com/office/officeart/2005/8/layout/hList1"/>
    <dgm:cxn modelId="{02127575-689B-436E-AB59-0AAC89039F81}" srcId="{474C0B49-0EA1-4103-8189-19C6F64EA680}" destId="{C98EA2EA-32B9-4512-AD28-61F4357E2BBD}" srcOrd="0" destOrd="0" parTransId="{8B3FECAF-A552-4CB0-BA4E-149817AE3F66}" sibTransId="{68DE6520-6F78-459E-8C1F-F95834FB7774}"/>
    <dgm:cxn modelId="{8987AD58-3108-4BF2-B8AE-9376C7C0CC1E}" type="presOf" srcId="{87A59EE6-E9F1-4971-A3BC-89C27DE67C9C}" destId="{CF3D3D69-9CF8-44C6-9214-B429EE691458}" srcOrd="0" destOrd="0" presId="urn:microsoft.com/office/officeart/2005/8/layout/hList1"/>
    <dgm:cxn modelId="{46D91F7C-2AFB-49B0-ABF4-07F85400E669}" srcId="{52631000-2382-49A2-9B35-138CF8984DE0}" destId="{CB226B73-0FEA-4B3F-B735-2304948DFEDF}" srcOrd="0" destOrd="0" parTransId="{C2E70915-D24B-4550-A608-FA9A1C034082}" sibTransId="{9BCBCB54-3E2C-4A65-9D71-0C3F3461A09C}"/>
    <dgm:cxn modelId="{15FAF385-4BE2-4491-8930-A95FF260DCD0}" type="presOf" srcId="{601A737D-4FC1-432A-B725-8BED8156306E}" destId="{443DB30F-58DC-405C-8BEB-C5A0BB9FDCA6}" srcOrd="0" destOrd="2" presId="urn:microsoft.com/office/officeart/2005/8/layout/hList1"/>
    <dgm:cxn modelId="{7AE19A86-83F5-46DD-9DDD-9EA048183E6F}" type="presOf" srcId="{474C0B49-0EA1-4103-8189-19C6F64EA680}" destId="{2AAE421B-6381-4239-9AD3-66924AB6ED61}" srcOrd="0" destOrd="0" presId="urn:microsoft.com/office/officeart/2005/8/layout/hList1"/>
    <dgm:cxn modelId="{530ABB9B-E8A9-451C-818B-D10F141E9E79}" type="presOf" srcId="{B609CE01-CA95-4874-847A-540DC051667D}" destId="{443DB30F-58DC-405C-8BEB-C5A0BB9FDCA6}" srcOrd="0" destOrd="3" presId="urn:microsoft.com/office/officeart/2005/8/layout/hList1"/>
    <dgm:cxn modelId="{4A9545A0-EDA8-4027-AD7B-1E235111E20E}" srcId="{474C0B49-0EA1-4103-8189-19C6F64EA680}" destId="{07485538-31D2-47FB-86C4-55F8CE362E99}" srcOrd="2" destOrd="0" parTransId="{030DF9F1-BC74-4769-AE59-45C15EA0ED82}" sibTransId="{174F90DD-9A57-48C7-8FB7-016030E1CCBD}"/>
    <dgm:cxn modelId="{670A8DA5-BF26-4B5B-8B5D-EAD6900B29BA}" srcId="{52631000-2382-49A2-9B35-138CF8984DE0}" destId="{8F39C051-16AA-4548-BC55-B5C7779A7F91}" srcOrd="1" destOrd="0" parTransId="{34452036-62FC-4289-BB1A-A8C6A91F026A}" sibTransId="{7C2BAAEF-E419-41EE-8523-A8F87EA45B99}"/>
    <dgm:cxn modelId="{F7A1C6AA-E6FB-40F0-9086-B85F195B6A95}" srcId="{52631000-2382-49A2-9B35-138CF8984DE0}" destId="{601A737D-4FC1-432A-B725-8BED8156306E}" srcOrd="2" destOrd="0" parTransId="{EA7D19E4-811A-4300-B467-A8E6230C99AF}" sibTransId="{AB1A26B0-C99D-4C10-888C-F37F5F0A359E}"/>
    <dgm:cxn modelId="{FB4BF1AE-EF8E-4A9F-AE0F-7A2E6E8F98C8}" type="presOf" srcId="{335DD546-6F5B-4B91-A694-D36BA5D45AE0}" destId="{D50800A7-01B5-4B9B-997E-2E2B6FE5908B}" srcOrd="0" destOrd="3" presId="urn:microsoft.com/office/officeart/2005/8/layout/hList1"/>
    <dgm:cxn modelId="{212EE7BC-DAEB-4840-80B2-D5929B0CC41A}" type="presOf" srcId="{07485538-31D2-47FB-86C4-55F8CE362E99}" destId="{D50800A7-01B5-4B9B-997E-2E2B6FE5908B}" srcOrd="0" destOrd="2" presId="urn:microsoft.com/office/officeart/2005/8/layout/hList1"/>
    <dgm:cxn modelId="{2CE00DBD-BA81-4781-BAF0-29BCB729E52F}" type="presOf" srcId="{49058B5B-B07E-4B00-9943-46B618AA02FE}" destId="{443DB30F-58DC-405C-8BEB-C5A0BB9FDCA6}" srcOrd="0" destOrd="4" presId="urn:microsoft.com/office/officeart/2005/8/layout/hList1"/>
    <dgm:cxn modelId="{32FDD6C3-2752-4937-B1A1-6078A3D80412}" type="presOf" srcId="{D26C0EEC-7C07-4B42-96FC-4F1BF14104AB}" destId="{D50800A7-01B5-4B9B-997E-2E2B6FE5908B}" srcOrd="0" destOrd="1" presId="urn:microsoft.com/office/officeart/2005/8/layout/hList1"/>
    <dgm:cxn modelId="{5FCC38E1-0037-4CDB-8482-E787D732FABF}" srcId="{474C0B49-0EA1-4103-8189-19C6F64EA680}" destId="{335DD546-6F5B-4B91-A694-D36BA5D45AE0}" srcOrd="3" destOrd="0" parTransId="{D4988461-BBFB-4322-8CDB-15D7DA4812E3}" sibTransId="{D8007C37-F4EE-4553-BEE5-7C426ABA96B6}"/>
    <dgm:cxn modelId="{422199FD-855D-460B-8D71-9CB2D98D342E}" srcId="{87A59EE6-E9F1-4971-A3BC-89C27DE67C9C}" destId="{474C0B49-0EA1-4103-8189-19C6F64EA680}" srcOrd="1" destOrd="0" parTransId="{1FE8DA4F-BDD9-413D-816D-F9DCF90A543C}" sibTransId="{26B1F720-453B-451B-A9E9-9AD434AFCB93}"/>
    <dgm:cxn modelId="{FD28D21A-9FD5-4D4D-B20C-9049C8742ADE}" type="presParOf" srcId="{CF3D3D69-9CF8-44C6-9214-B429EE691458}" destId="{8B4FE903-4B93-44BC-9AE9-AA355C50CE8D}" srcOrd="0" destOrd="0" presId="urn:microsoft.com/office/officeart/2005/8/layout/hList1"/>
    <dgm:cxn modelId="{92484E2C-4318-49C3-99AB-ED93F220B8F9}" type="presParOf" srcId="{8B4FE903-4B93-44BC-9AE9-AA355C50CE8D}" destId="{0B805F9B-F7DB-4A59-AB5E-AD1E68C7BC5F}" srcOrd="0" destOrd="0" presId="urn:microsoft.com/office/officeart/2005/8/layout/hList1"/>
    <dgm:cxn modelId="{496C1BD7-2E81-449E-9126-229117B13BB3}" type="presParOf" srcId="{8B4FE903-4B93-44BC-9AE9-AA355C50CE8D}" destId="{443DB30F-58DC-405C-8BEB-C5A0BB9FDCA6}" srcOrd="1" destOrd="0" presId="urn:microsoft.com/office/officeart/2005/8/layout/hList1"/>
    <dgm:cxn modelId="{9D01283C-C10E-4C41-9AB7-1612B9AAC6EB}" type="presParOf" srcId="{CF3D3D69-9CF8-44C6-9214-B429EE691458}" destId="{91310377-E67C-4E3B-904F-EEDB03D08858}" srcOrd="1" destOrd="0" presId="urn:microsoft.com/office/officeart/2005/8/layout/hList1"/>
    <dgm:cxn modelId="{73F3F1F6-7256-415C-A2B5-32704FBBF53C}" type="presParOf" srcId="{CF3D3D69-9CF8-44C6-9214-B429EE691458}" destId="{28279ECD-BA4B-4F08-8645-5504A37ADF72}" srcOrd="2" destOrd="0" presId="urn:microsoft.com/office/officeart/2005/8/layout/hList1"/>
    <dgm:cxn modelId="{A6DE5775-07AC-453D-AB94-226DE79532DB}" type="presParOf" srcId="{28279ECD-BA4B-4F08-8645-5504A37ADF72}" destId="{2AAE421B-6381-4239-9AD3-66924AB6ED61}" srcOrd="0" destOrd="0" presId="urn:microsoft.com/office/officeart/2005/8/layout/hList1"/>
    <dgm:cxn modelId="{6F06DAC8-2119-416B-9CEE-03BD5BC896B3}" type="presParOf" srcId="{28279ECD-BA4B-4F08-8645-5504A37ADF72}" destId="{D50800A7-01B5-4B9B-997E-2E2B6FE590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9D0E6-4813-458B-B027-32BF89266D46}">
      <dsp:nvSpPr>
        <dsp:cNvPr id="0" name=""/>
        <dsp:cNvSpPr/>
      </dsp:nvSpPr>
      <dsp:spPr>
        <a:xfrm>
          <a:off x="2643" y="14904"/>
          <a:ext cx="1589394" cy="63575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b="1" kern="1200" cap="small" baseline="0">
              <a:solidFill>
                <a:srgbClr val="004990"/>
              </a:solidFill>
            </a:rPr>
            <a:t>Notoriété</a:t>
          </a:r>
        </a:p>
      </dsp:txBody>
      <dsp:txXfrm>
        <a:off x="2643" y="14904"/>
        <a:ext cx="1589394" cy="635757"/>
      </dsp:txXfrm>
    </dsp:sp>
    <dsp:sp modelId="{B80D1534-5901-4D4C-8CEA-382087837B52}">
      <dsp:nvSpPr>
        <dsp:cNvPr id="0" name=""/>
        <dsp:cNvSpPr/>
      </dsp:nvSpPr>
      <dsp:spPr>
        <a:xfrm>
          <a:off x="2643" y="650662"/>
          <a:ext cx="1589394" cy="1185840"/>
        </a:xfrm>
        <a:prstGeom prst="rect">
          <a:avLst/>
        </a:prstGeom>
        <a:solidFill>
          <a:schemeClr val="l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None/>
          </a:pPr>
          <a:r>
            <a:rPr lang="fr-FR" sz="1200" kern="1200">
              <a:solidFill>
                <a:srgbClr val="004990"/>
              </a:solidFill>
            </a:rPr>
            <a:t>Les médecins doivent connaître l’existence du programme d’accréditation</a:t>
          </a:r>
        </a:p>
        <a:p>
          <a:pPr marL="114300" lvl="1" indent="-114300" algn="l" defTabSz="622300">
            <a:lnSpc>
              <a:spcPct val="90000"/>
            </a:lnSpc>
            <a:spcBef>
              <a:spcPct val="0"/>
            </a:spcBef>
            <a:spcAft>
              <a:spcPct val="15000"/>
            </a:spcAft>
            <a:buFont typeface="Wingdings" panose="05000000000000000000" pitchFamily="2" charset="2"/>
            <a:buNone/>
          </a:pPr>
          <a:endParaRPr lang="fr-FR" sz="1400" kern="1200">
            <a:solidFill>
              <a:srgbClr val="004990"/>
            </a:solidFill>
          </a:endParaRPr>
        </a:p>
      </dsp:txBody>
      <dsp:txXfrm>
        <a:off x="2643" y="650662"/>
        <a:ext cx="1589394" cy="1185840"/>
      </dsp:txXfrm>
    </dsp:sp>
    <dsp:sp modelId="{32150FD0-7961-46F6-B8AC-5989207A49D3}">
      <dsp:nvSpPr>
        <dsp:cNvPr id="0" name=""/>
        <dsp:cNvSpPr/>
      </dsp:nvSpPr>
      <dsp:spPr>
        <a:xfrm>
          <a:off x="1814553" y="14904"/>
          <a:ext cx="1589394" cy="635757"/>
        </a:xfrm>
        <a:prstGeom prst="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fr-FR" sz="1600" b="1" kern="1200" cap="small" baseline="0">
              <a:solidFill>
                <a:srgbClr val="004990"/>
              </a:solidFill>
              <a:latin typeface="Arial" panose="020B0604020202020204"/>
              <a:ea typeface="+mn-ea"/>
              <a:cs typeface="+mn-cs"/>
            </a:rPr>
            <a:t>Intelligibilité</a:t>
          </a:r>
        </a:p>
      </dsp:txBody>
      <dsp:txXfrm>
        <a:off x="1814553" y="14904"/>
        <a:ext cx="1589394" cy="635757"/>
      </dsp:txXfrm>
    </dsp:sp>
    <dsp:sp modelId="{CBA8F63F-2EFE-4FEF-B1CB-7B15BD8C8A80}">
      <dsp:nvSpPr>
        <dsp:cNvPr id="0" name=""/>
        <dsp:cNvSpPr/>
      </dsp:nvSpPr>
      <dsp:spPr>
        <a:xfrm>
          <a:off x="1814553" y="650662"/>
          <a:ext cx="1589394" cy="1185840"/>
        </a:xfrm>
        <a:prstGeom prst="rect">
          <a:avLst/>
        </a:prstGeom>
        <a:solidFill>
          <a:schemeClr val="bg1">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Tx/>
            <a:buNone/>
          </a:pPr>
          <a:r>
            <a:rPr lang="fr-FR" sz="1200" kern="1200">
              <a:solidFill>
                <a:srgbClr val="004990"/>
              </a:solidFill>
              <a:latin typeface="Arial" panose="020B0604020202020204"/>
              <a:ea typeface="+mn-ea"/>
              <a:cs typeface="+mn-cs"/>
            </a:rPr>
            <a:t>Ils doivent le comprendre sur le plan</a:t>
          </a:r>
        </a:p>
        <a:p>
          <a:pPr marL="114300" lvl="1" indent="-114300" algn="l" defTabSz="533400">
            <a:lnSpc>
              <a:spcPct val="90000"/>
            </a:lnSpc>
            <a:spcBef>
              <a:spcPct val="0"/>
            </a:spcBef>
            <a:spcAft>
              <a:spcPct val="15000"/>
            </a:spcAft>
            <a:buFontTx/>
            <a:buNone/>
          </a:pPr>
          <a:r>
            <a:rPr lang="fr-FR" sz="1200" kern="1200">
              <a:solidFill>
                <a:srgbClr val="004990"/>
              </a:solidFill>
              <a:latin typeface="Arial" panose="020B0604020202020204"/>
              <a:ea typeface="+mn-ea"/>
              <a:cs typeface="+mn-cs"/>
              <a:sym typeface="Wingdings" panose="05000000000000000000" pitchFamily="2" charset="2"/>
            </a:rPr>
            <a:t> Médical</a:t>
          </a:r>
          <a:endParaRPr lang="fr-FR" sz="1200" kern="1200">
            <a:solidFill>
              <a:srgbClr val="004990"/>
            </a:solidFill>
            <a:latin typeface="Arial" panose="020B0604020202020204"/>
            <a:ea typeface="+mn-ea"/>
            <a:cs typeface="+mn-cs"/>
          </a:endParaRPr>
        </a:p>
        <a:p>
          <a:pPr marL="114300" lvl="1" indent="-114300" algn="l" defTabSz="533400">
            <a:lnSpc>
              <a:spcPct val="90000"/>
            </a:lnSpc>
            <a:spcBef>
              <a:spcPct val="0"/>
            </a:spcBef>
            <a:spcAft>
              <a:spcPct val="15000"/>
            </a:spcAft>
            <a:buFontTx/>
            <a:buNone/>
          </a:pPr>
          <a:r>
            <a:rPr lang="fr-FR" sz="1200" kern="1200">
              <a:solidFill>
                <a:srgbClr val="004990"/>
              </a:solidFill>
              <a:latin typeface="Arial" panose="020B0604020202020204"/>
              <a:ea typeface="+mn-ea"/>
              <a:cs typeface="+mn-cs"/>
              <a:sym typeface="Wingdings" panose="05000000000000000000" pitchFamily="2" charset="2"/>
            </a:rPr>
            <a:t> Administratif</a:t>
          </a:r>
          <a:endParaRPr lang="fr-FR" sz="1200" kern="1200">
            <a:solidFill>
              <a:srgbClr val="004990"/>
            </a:solidFill>
            <a:latin typeface="Arial" panose="020B0604020202020204"/>
            <a:ea typeface="+mn-ea"/>
            <a:cs typeface="+mn-cs"/>
          </a:endParaRPr>
        </a:p>
      </dsp:txBody>
      <dsp:txXfrm>
        <a:off x="1814553" y="650662"/>
        <a:ext cx="1589394" cy="1185840"/>
      </dsp:txXfrm>
    </dsp:sp>
    <dsp:sp modelId="{4FE9868A-ACD1-4AB8-B80A-1C483391E413}">
      <dsp:nvSpPr>
        <dsp:cNvPr id="0" name=""/>
        <dsp:cNvSpPr/>
      </dsp:nvSpPr>
      <dsp:spPr>
        <a:xfrm>
          <a:off x="3626463" y="14904"/>
          <a:ext cx="1589394" cy="635757"/>
        </a:xfrm>
        <a:prstGeom prst="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b="1" kern="1200" cap="small" baseline="0">
              <a:solidFill>
                <a:srgbClr val="004990"/>
              </a:solidFill>
              <a:latin typeface="Arial" panose="020B0604020202020204"/>
              <a:ea typeface="+mn-ea"/>
              <a:cs typeface="+mn-cs"/>
            </a:rPr>
            <a:t>Acceptabilité</a:t>
          </a:r>
        </a:p>
      </dsp:txBody>
      <dsp:txXfrm>
        <a:off x="3626463" y="14904"/>
        <a:ext cx="1589394" cy="635757"/>
      </dsp:txXfrm>
    </dsp:sp>
    <dsp:sp modelId="{BBE55265-756F-4DC1-A4A1-70CFBA104F13}">
      <dsp:nvSpPr>
        <dsp:cNvPr id="0" name=""/>
        <dsp:cNvSpPr/>
      </dsp:nvSpPr>
      <dsp:spPr>
        <a:xfrm>
          <a:off x="3626463" y="650662"/>
          <a:ext cx="1589394" cy="1185840"/>
        </a:xfrm>
        <a:prstGeom prst="rect">
          <a:avLst/>
        </a:prstGeom>
        <a:solidFill>
          <a:schemeClr val="bg1">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None/>
          </a:pPr>
          <a:r>
            <a:rPr lang="fr-FR" sz="1200" kern="1200">
              <a:solidFill>
                <a:srgbClr val="004990"/>
              </a:solidFill>
              <a:latin typeface="Arial" panose="020B0604020202020204"/>
              <a:ea typeface="+mn-ea"/>
              <a:cs typeface="+mn-cs"/>
            </a:rPr>
            <a:t>Ils doivent se sentir concernés, avoir confiance dans son contenu et croire en son intérêt et son efficacité </a:t>
          </a:r>
        </a:p>
      </dsp:txBody>
      <dsp:txXfrm>
        <a:off x="3626463" y="650662"/>
        <a:ext cx="1589394" cy="1185840"/>
      </dsp:txXfrm>
    </dsp:sp>
    <dsp:sp modelId="{B610D0AC-4713-46DD-80C9-1EC590078CE3}">
      <dsp:nvSpPr>
        <dsp:cNvPr id="0" name=""/>
        <dsp:cNvSpPr/>
      </dsp:nvSpPr>
      <dsp:spPr>
        <a:xfrm>
          <a:off x="5438373" y="14904"/>
          <a:ext cx="1589394" cy="635757"/>
        </a:xfrm>
        <a:prstGeom prst="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b="1" kern="1200" cap="small" baseline="0">
              <a:solidFill>
                <a:srgbClr val="004990"/>
              </a:solidFill>
              <a:latin typeface="Arial" panose="020B0604020202020204"/>
              <a:ea typeface="+mn-ea"/>
              <a:cs typeface="+mn-cs"/>
            </a:rPr>
            <a:t>Applicabilité</a:t>
          </a:r>
        </a:p>
      </dsp:txBody>
      <dsp:txXfrm>
        <a:off x="5438373" y="14904"/>
        <a:ext cx="1589394" cy="635757"/>
      </dsp:txXfrm>
    </dsp:sp>
    <dsp:sp modelId="{B7C1962B-2ECD-4A1E-A2AA-69A69BFA888C}">
      <dsp:nvSpPr>
        <dsp:cNvPr id="0" name=""/>
        <dsp:cNvSpPr/>
      </dsp:nvSpPr>
      <dsp:spPr>
        <a:xfrm>
          <a:off x="5438373" y="650662"/>
          <a:ext cx="1589394" cy="1185840"/>
        </a:xfrm>
        <a:prstGeom prst="rect">
          <a:avLst/>
        </a:prstGeom>
        <a:solidFill>
          <a:schemeClr val="lt1">
            <a:alpha val="90000"/>
            <a:tint val="4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None/>
          </a:pPr>
          <a:r>
            <a:rPr lang="fr-FR" sz="1200" kern="1200">
              <a:solidFill>
                <a:srgbClr val="004990"/>
              </a:solidFill>
              <a:latin typeface="Arial" panose="020B0604020202020204"/>
              <a:ea typeface="+mn-ea"/>
              <a:cs typeface="+mn-cs"/>
            </a:rPr>
            <a:t>Ils doivent avoir les moyens de le mettre en œuvre, sans rajouter de travail « supplémentaire »</a:t>
          </a:r>
        </a:p>
      </dsp:txBody>
      <dsp:txXfrm>
        <a:off x="5438373" y="650662"/>
        <a:ext cx="1589394" cy="1185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A1E3F-5E13-44D5-9EF0-93B6406C7B2C}">
      <dsp:nvSpPr>
        <dsp:cNvPr id="0" name=""/>
        <dsp:cNvSpPr/>
      </dsp:nvSpPr>
      <dsp:spPr>
        <a:xfrm>
          <a:off x="1381990" y="671248"/>
          <a:ext cx="3767567" cy="3767567"/>
        </a:xfrm>
        <a:prstGeom prst="blockArc">
          <a:avLst>
            <a:gd name="adj1" fmla="val 12075047"/>
            <a:gd name="adj2" fmla="val 16327567"/>
            <a:gd name="adj3" fmla="val 4636"/>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6C3672D-21D0-44A8-B4CC-CF10CC7296FD}">
      <dsp:nvSpPr>
        <dsp:cNvPr id="0" name=""/>
        <dsp:cNvSpPr/>
      </dsp:nvSpPr>
      <dsp:spPr>
        <a:xfrm>
          <a:off x="1423982" y="551131"/>
          <a:ext cx="3767567" cy="3767567"/>
        </a:xfrm>
        <a:prstGeom prst="blockArc">
          <a:avLst>
            <a:gd name="adj1" fmla="val 7557944"/>
            <a:gd name="adj2" fmla="val 11837276"/>
            <a:gd name="adj3" fmla="val 4636"/>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33DE81F-C1E9-47DD-BA90-4337B07E8CCD}">
      <dsp:nvSpPr>
        <dsp:cNvPr id="0" name=""/>
        <dsp:cNvSpPr/>
      </dsp:nvSpPr>
      <dsp:spPr>
        <a:xfrm>
          <a:off x="1417140" y="546191"/>
          <a:ext cx="3767567" cy="3767567"/>
        </a:xfrm>
        <a:prstGeom prst="blockArc">
          <a:avLst>
            <a:gd name="adj1" fmla="val 3280891"/>
            <a:gd name="adj2" fmla="val 7542178"/>
            <a:gd name="adj3" fmla="val 4636"/>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2840487-A1D6-485B-8654-D1158CA3CA10}">
      <dsp:nvSpPr>
        <dsp:cNvPr id="0" name=""/>
        <dsp:cNvSpPr/>
      </dsp:nvSpPr>
      <dsp:spPr>
        <a:xfrm>
          <a:off x="1410134" y="551179"/>
          <a:ext cx="3767567" cy="3767567"/>
        </a:xfrm>
        <a:prstGeom prst="blockArc">
          <a:avLst>
            <a:gd name="adj1" fmla="val 20562630"/>
            <a:gd name="adj2" fmla="val 3264823"/>
            <a:gd name="adj3" fmla="val 4636"/>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A7B2232-DBF4-402F-9A41-EF5972788FE4}">
      <dsp:nvSpPr>
        <dsp:cNvPr id="0" name=""/>
        <dsp:cNvSpPr/>
      </dsp:nvSpPr>
      <dsp:spPr>
        <a:xfrm>
          <a:off x="1452604" y="672513"/>
          <a:ext cx="3767567" cy="3767567"/>
        </a:xfrm>
        <a:prstGeom prst="blockArc">
          <a:avLst>
            <a:gd name="adj1" fmla="val 16195614"/>
            <a:gd name="adj2" fmla="val 20322417"/>
            <a:gd name="adj3" fmla="val 4636"/>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6B62B73-D7EB-49F5-B92C-44A1241C0FDF}">
      <dsp:nvSpPr>
        <dsp:cNvPr id="0" name=""/>
        <dsp:cNvSpPr/>
      </dsp:nvSpPr>
      <dsp:spPr>
        <a:xfrm>
          <a:off x="2434371" y="1590245"/>
          <a:ext cx="1732925" cy="1732925"/>
        </a:xfrm>
        <a:prstGeom prst="ellipse">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0" kern="1200" cap="none" baseline="0">
              <a:solidFill>
                <a:srgbClr val="001A36"/>
              </a:solidFill>
            </a:rPr>
            <a:t>Nouveau modèle</a:t>
          </a:r>
        </a:p>
        <a:p>
          <a:pPr marL="0" lvl="0" indent="0" algn="ctr" defTabSz="533400">
            <a:lnSpc>
              <a:spcPct val="90000"/>
            </a:lnSpc>
            <a:spcBef>
              <a:spcPct val="0"/>
            </a:spcBef>
            <a:spcAft>
              <a:spcPct val="35000"/>
            </a:spcAft>
            <a:buNone/>
          </a:pPr>
          <a:r>
            <a:rPr lang="fr-FR" sz="1400" b="1" kern="1200" cap="small" baseline="0">
              <a:solidFill>
                <a:srgbClr val="001A36"/>
              </a:solidFill>
            </a:rPr>
            <a:t>Accréditation</a:t>
          </a:r>
        </a:p>
        <a:p>
          <a:pPr marL="0" lvl="0" indent="0" algn="ctr" defTabSz="533400">
            <a:lnSpc>
              <a:spcPct val="90000"/>
            </a:lnSpc>
            <a:spcBef>
              <a:spcPct val="0"/>
            </a:spcBef>
            <a:spcAft>
              <a:spcPct val="35000"/>
            </a:spcAft>
            <a:buNone/>
          </a:pPr>
          <a:r>
            <a:rPr lang="fr-FR" sz="1400" b="1" kern="1200" cap="small" baseline="0">
              <a:solidFill>
                <a:srgbClr val="001A36"/>
              </a:solidFill>
            </a:rPr>
            <a:t>2022</a:t>
          </a:r>
        </a:p>
      </dsp:txBody>
      <dsp:txXfrm>
        <a:off x="2688152" y="1844026"/>
        <a:ext cx="1225363" cy="1225363"/>
      </dsp:txXfrm>
    </dsp:sp>
    <dsp:sp modelId="{489B021B-85CC-41F7-915A-732CEF414864}">
      <dsp:nvSpPr>
        <dsp:cNvPr id="0" name=""/>
        <dsp:cNvSpPr/>
      </dsp:nvSpPr>
      <dsp:spPr>
        <a:xfrm>
          <a:off x="2619258" y="1402"/>
          <a:ext cx="1429565" cy="1429565"/>
        </a:xfrm>
        <a:prstGeom prst="ellipse">
          <a:avLst/>
        </a:prstGeom>
        <a:solidFill>
          <a:schemeClr val="bg2">
            <a:lumMod val="25000"/>
          </a:schemeClr>
        </a:solidFill>
        <a:ln>
          <a:solidFill>
            <a:schemeClr val="bg2">
              <a:lumMod val="2500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a:t>Amélioration travail en équipes</a:t>
          </a:r>
        </a:p>
      </dsp:txBody>
      <dsp:txXfrm>
        <a:off x="2828613" y="210757"/>
        <a:ext cx="1010855" cy="1010855"/>
      </dsp:txXfrm>
    </dsp:sp>
    <dsp:sp modelId="{57FB6EB9-8281-492E-BAE1-D79B348552D9}">
      <dsp:nvSpPr>
        <dsp:cNvPr id="0" name=""/>
        <dsp:cNvSpPr/>
      </dsp:nvSpPr>
      <dsp:spPr>
        <a:xfrm>
          <a:off x="4302764" y="1139958"/>
          <a:ext cx="1496246" cy="1496246"/>
        </a:xfrm>
        <a:prstGeom prst="ellipse">
          <a:avLst/>
        </a:prstGeom>
        <a:solidFill>
          <a:schemeClr val="tx1"/>
        </a:soli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1000" b="1" kern="1200">
              <a:solidFill>
                <a:srgbClr val="FEFFFD"/>
              </a:solidFill>
              <a:latin typeface="Arial" panose="020B0604020202020204"/>
              <a:ea typeface="+mn-ea"/>
              <a:cs typeface="+mn-cs"/>
            </a:rPr>
            <a:t>Amélioration pratiques professionnelles</a:t>
          </a:r>
        </a:p>
      </dsp:txBody>
      <dsp:txXfrm>
        <a:off x="4521884" y="1359078"/>
        <a:ext cx="1058006" cy="1058006"/>
      </dsp:txXfrm>
    </dsp:sp>
    <dsp:sp modelId="{E1DC07B1-0AF3-4011-A29E-9A0BE8F220C1}">
      <dsp:nvSpPr>
        <dsp:cNvPr id="0" name=""/>
        <dsp:cNvSpPr/>
      </dsp:nvSpPr>
      <dsp:spPr>
        <a:xfrm>
          <a:off x="3637856" y="3204541"/>
          <a:ext cx="1453753" cy="1453753"/>
        </a:xfrm>
        <a:prstGeom prst="ellipse">
          <a:avLst/>
        </a:prstGeom>
        <a:solidFill>
          <a:srgbClr val="77777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fr-FR" sz="1000" b="1" kern="1200">
              <a:solidFill>
                <a:srgbClr val="FEFFFD"/>
              </a:solidFill>
              <a:latin typeface="Arial" panose="020B0604020202020204"/>
              <a:ea typeface="+mn-ea"/>
              <a:cs typeface="+mn-cs"/>
            </a:rPr>
            <a:t>Relation avec le patient</a:t>
          </a:r>
        </a:p>
      </dsp:txBody>
      <dsp:txXfrm>
        <a:off x="3850753" y="3417438"/>
        <a:ext cx="1027959" cy="1027959"/>
      </dsp:txXfrm>
    </dsp:sp>
    <dsp:sp modelId="{39569E93-6EAD-4DC7-A2F4-15B7717F7811}">
      <dsp:nvSpPr>
        <dsp:cNvPr id="0" name=""/>
        <dsp:cNvSpPr/>
      </dsp:nvSpPr>
      <dsp:spPr>
        <a:xfrm>
          <a:off x="1500188" y="3197369"/>
          <a:ext cx="1453753" cy="1453753"/>
        </a:xfrm>
        <a:prstGeom prst="ellipse">
          <a:avLst/>
        </a:prstGeom>
        <a:solidFill>
          <a:schemeClr val="accent5">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444500">
            <a:lnSpc>
              <a:spcPct val="90000"/>
            </a:lnSpc>
            <a:spcBef>
              <a:spcPct val="0"/>
            </a:spcBef>
            <a:spcAft>
              <a:spcPct val="35000"/>
            </a:spcAft>
            <a:buNone/>
          </a:pPr>
          <a:r>
            <a:rPr lang="fr-FR" sz="1000" b="1" kern="1200">
              <a:solidFill>
                <a:srgbClr val="FEFFFD"/>
              </a:solidFill>
              <a:latin typeface="Arial" panose="020B0604020202020204"/>
              <a:ea typeface="+mn-ea"/>
              <a:cs typeface="+mn-cs"/>
            </a:rPr>
            <a:t>Santé du professionnel</a:t>
          </a:r>
        </a:p>
      </dsp:txBody>
      <dsp:txXfrm>
        <a:off x="1713085" y="3410266"/>
        <a:ext cx="1027959" cy="1027959"/>
      </dsp:txXfrm>
    </dsp:sp>
    <dsp:sp modelId="{8AF48260-625B-47CC-9831-F479C2B163E8}">
      <dsp:nvSpPr>
        <dsp:cNvPr id="0" name=""/>
        <dsp:cNvSpPr/>
      </dsp:nvSpPr>
      <dsp:spPr>
        <a:xfrm>
          <a:off x="847117" y="1184416"/>
          <a:ext cx="1407329" cy="1407329"/>
        </a:xfrm>
        <a:prstGeom prst="ellipse">
          <a:avLst/>
        </a:prstGeom>
        <a:solidFill>
          <a:srgbClr val="FF0000"/>
        </a:solidFill>
        <a:ln>
          <a:solidFill>
            <a:srgbClr val="FF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1000" b="1" kern="1200">
              <a:solidFill>
                <a:srgbClr val="FEFFFD"/>
              </a:solidFill>
              <a:latin typeface="Arial" panose="020B0604020202020204"/>
              <a:ea typeface="+mn-ea"/>
              <a:cs typeface="+mn-cs"/>
            </a:rPr>
            <a:t>Amélioration sécurité du patient  </a:t>
          </a:r>
        </a:p>
      </dsp:txBody>
      <dsp:txXfrm>
        <a:off x="1053216" y="1390515"/>
        <a:ext cx="995131" cy="995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D4BC1-6D3B-4BE5-B414-0FAC8E54F4FF}">
      <dsp:nvSpPr>
        <dsp:cNvPr id="0" name=""/>
        <dsp:cNvSpPr/>
      </dsp:nvSpPr>
      <dsp:spPr>
        <a:xfrm>
          <a:off x="3137" y="20209"/>
          <a:ext cx="1886817" cy="691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b="1" kern="1200"/>
            <a:t>Actualiser leurs connaissances et leurs compétences </a:t>
          </a:r>
          <a:endParaRPr lang="fr-FR" sz="1400" kern="1200"/>
        </a:p>
      </dsp:txBody>
      <dsp:txXfrm>
        <a:off x="3137" y="20209"/>
        <a:ext cx="1886817" cy="691200"/>
      </dsp:txXfrm>
    </dsp:sp>
    <dsp:sp modelId="{6FF5C03A-25A6-4059-B461-7B328CE30670}">
      <dsp:nvSpPr>
        <dsp:cNvPr id="0" name=""/>
        <dsp:cNvSpPr/>
      </dsp:nvSpPr>
      <dsp:spPr>
        <a:xfrm>
          <a:off x="3137" y="711409"/>
          <a:ext cx="1886817" cy="274225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FR" sz="900" b="1" kern="1200"/>
            <a:t>Pratiques professionnelles : </a:t>
          </a:r>
        </a:p>
        <a:p>
          <a:pPr marL="57150" lvl="1" indent="-57150" algn="l" defTabSz="400050">
            <a:lnSpc>
              <a:spcPct val="90000"/>
            </a:lnSpc>
            <a:spcBef>
              <a:spcPct val="0"/>
            </a:spcBef>
            <a:spcAft>
              <a:spcPct val="15000"/>
            </a:spcAft>
            <a:buChar char="•"/>
          </a:pPr>
          <a:r>
            <a:rPr lang="fr-FR" sz="900" i="1" kern="1200"/>
            <a:t>Congrès, DPC, formatons diplômantes, diffusion de recommandations…</a:t>
          </a:r>
          <a:endParaRPr lang="fr-FR" sz="900" kern="1200"/>
        </a:p>
        <a:p>
          <a:pPr marL="57150" lvl="1" indent="-57150" algn="l" defTabSz="400050">
            <a:lnSpc>
              <a:spcPct val="90000"/>
            </a:lnSpc>
            <a:spcBef>
              <a:spcPct val="0"/>
            </a:spcBef>
            <a:spcAft>
              <a:spcPct val="15000"/>
            </a:spcAft>
            <a:buChar char="•"/>
          </a:pPr>
          <a:endParaRPr lang="fr-FR" sz="900" kern="1200"/>
        </a:p>
        <a:p>
          <a:pPr marL="57150" lvl="1" indent="-57150" algn="l" defTabSz="400050">
            <a:lnSpc>
              <a:spcPct val="90000"/>
            </a:lnSpc>
            <a:spcBef>
              <a:spcPct val="0"/>
            </a:spcBef>
            <a:spcAft>
              <a:spcPct val="15000"/>
            </a:spcAft>
            <a:buChar char="•"/>
          </a:pPr>
          <a:endParaRPr lang="fr-FR" sz="900" kern="1200"/>
        </a:p>
        <a:p>
          <a:pPr marL="57150" lvl="1" indent="-57150" algn="l" defTabSz="400050">
            <a:lnSpc>
              <a:spcPct val="90000"/>
            </a:lnSpc>
            <a:spcBef>
              <a:spcPct val="0"/>
            </a:spcBef>
            <a:spcAft>
              <a:spcPct val="15000"/>
            </a:spcAft>
            <a:buChar char="•"/>
          </a:pPr>
          <a:r>
            <a:rPr lang="fr-FR" sz="900" b="1" kern="1200">
              <a:solidFill>
                <a:srgbClr val="FF0000"/>
              </a:solidFill>
            </a:rPr>
            <a:t>Sécurité des patients  : </a:t>
          </a:r>
        </a:p>
        <a:p>
          <a:pPr marL="57150" lvl="1" indent="-57150" algn="l" defTabSz="400050">
            <a:lnSpc>
              <a:spcPct val="90000"/>
            </a:lnSpc>
            <a:spcBef>
              <a:spcPct val="0"/>
            </a:spcBef>
            <a:spcAft>
              <a:spcPct val="15000"/>
            </a:spcAft>
            <a:buChar char="•"/>
          </a:pPr>
          <a:r>
            <a:rPr lang="fr-FR" sz="900" i="1" kern="1200">
              <a:solidFill>
                <a:srgbClr val="004895">
                  <a:hueOff val="0"/>
                  <a:satOff val="0"/>
                  <a:lumOff val="0"/>
                  <a:alphaOff val="0"/>
                </a:srgbClr>
              </a:solidFill>
              <a:latin typeface="Arial" panose="020B0604020202020204"/>
              <a:ea typeface="+mn-ea"/>
              <a:cs typeface="+mn-cs"/>
            </a:rPr>
            <a:t>Formation théorique à la gestion des risques, et  pratique, sur ses outils</a:t>
          </a:r>
        </a:p>
        <a:p>
          <a:pPr marL="57150" lvl="1" indent="-57150" algn="l" defTabSz="400050">
            <a:lnSpc>
              <a:spcPct val="90000"/>
            </a:lnSpc>
            <a:spcBef>
              <a:spcPct val="0"/>
            </a:spcBef>
            <a:spcAft>
              <a:spcPct val="15000"/>
            </a:spcAft>
            <a:buChar char="•"/>
          </a:pPr>
          <a:endParaRPr lang="fr-FR" sz="900" i="1" kern="1200">
            <a:solidFill>
              <a:srgbClr val="004895">
                <a:hueOff val="0"/>
                <a:satOff val="0"/>
                <a:lumOff val="0"/>
                <a:alphaOff val="0"/>
              </a:srgbClr>
            </a:solidFill>
            <a:latin typeface="Arial" panose="020B0604020202020204"/>
            <a:ea typeface="+mn-ea"/>
            <a:cs typeface="+mn-cs"/>
          </a:endParaRPr>
        </a:p>
        <a:p>
          <a:pPr marL="57150" lvl="1" indent="-57150" algn="l" defTabSz="400050">
            <a:lnSpc>
              <a:spcPct val="90000"/>
            </a:lnSpc>
            <a:spcBef>
              <a:spcPct val="0"/>
            </a:spcBef>
            <a:spcAft>
              <a:spcPct val="15000"/>
            </a:spcAft>
            <a:buChar char="•"/>
          </a:pPr>
          <a:endParaRPr lang="fr-FR" sz="900" kern="1200"/>
        </a:p>
        <a:p>
          <a:pPr marL="57150" lvl="1" indent="-57150" algn="l" defTabSz="400050">
            <a:lnSpc>
              <a:spcPct val="90000"/>
            </a:lnSpc>
            <a:spcBef>
              <a:spcPct val="0"/>
            </a:spcBef>
            <a:spcAft>
              <a:spcPct val="15000"/>
            </a:spcAft>
            <a:buChar char="•"/>
          </a:pPr>
          <a:r>
            <a:rPr lang="fr-FR" sz="900" b="1" kern="1200">
              <a:solidFill>
                <a:schemeClr val="bg2">
                  <a:lumMod val="25000"/>
                </a:schemeClr>
              </a:solidFill>
            </a:rPr>
            <a:t>Travail en équipe : </a:t>
          </a:r>
        </a:p>
        <a:p>
          <a:pPr marL="57150" lvl="1" indent="-57150" algn="l" defTabSz="400050">
            <a:lnSpc>
              <a:spcPct val="90000"/>
            </a:lnSpc>
            <a:spcBef>
              <a:spcPct val="0"/>
            </a:spcBef>
            <a:spcAft>
              <a:spcPct val="15000"/>
            </a:spcAft>
            <a:buChar char="•"/>
          </a:pPr>
          <a:r>
            <a:rPr lang="fr-FR" sz="900" i="1" kern="1200"/>
            <a:t>Formation sur les facteurs humains et organisationnels (communication, entrainement par la simulation, culture sécurité…)</a:t>
          </a:r>
          <a:endParaRPr lang="fr-FR" sz="900" kern="1200"/>
        </a:p>
      </dsp:txBody>
      <dsp:txXfrm>
        <a:off x="3137" y="711409"/>
        <a:ext cx="1886817" cy="2742255"/>
      </dsp:txXfrm>
    </dsp:sp>
    <dsp:sp modelId="{986207A1-BC44-4876-AC2E-42EAD65177B2}">
      <dsp:nvSpPr>
        <dsp:cNvPr id="0" name=""/>
        <dsp:cNvSpPr/>
      </dsp:nvSpPr>
      <dsp:spPr>
        <a:xfrm>
          <a:off x="2154109" y="20209"/>
          <a:ext cx="1886817" cy="691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b="1" kern="1200"/>
            <a:t>Renforcer la qualité de leurs pratiques professionnelles</a:t>
          </a:r>
          <a:endParaRPr lang="fr-FR" sz="1400" kern="1200"/>
        </a:p>
      </dsp:txBody>
      <dsp:txXfrm>
        <a:off x="2154109" y="20209"/>
        <a:ext cx="1886817" cy="691200"/>
      </dsp:txXfrm>
    </dsp:sp>
    <dsp:sp modelId="{EE23CD6E-2F6F-4795-B259-7D770D637C2C}">
      <dsp:nvSpPr>
        <dsp:cNvPr id="0" name=""/>
        <dsp:cNvSpPr/>
      </dsp:nvSpPr>
      <dsp:spPr>
        <a:xfrm>
          <a:off x="2154109" y="711409"/>
          <a:ext cx="1886817" cy="274225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0" algn="l" defTabSz="400050">
            <a:lnSpc>
              <a:spcPct val="90000"/>
            </a:lnSpc>
            <a:spcBef>
              <a:spcPct val="0"/>
            </a:spcBef>
            <a:spcAft>
              <a:spcPct val="15000"/>
            </a:spcAft>
            <a:buChar char="•"/>
          </a:pPr>
          <a:r>
            <a:rPr lang="fr-FR" sz="900" b="1" kern="1200"/>
            <a:t>Pratiques professionnelles  </a:t>
          </a:r>
          <a:r>
            <a:rPr lang="fr-FR" sz="800" b="1" kern="1200"/>
            <a:t>: </a:t>
          </a:r>
          <a:r>
            <a:rPr lang="fr-FR" sz="800" i="1" kern="1200"/>
            <a:t>Protocolisation des recommandations; évaluation de l’utilisation des protocoles, Réunions de concertation pluridisciplinaire; Evaluations des pratiques professionnelles (Audit clinique, suivi d’indicateurs, registres, patient-traceur</a:t>
          </a:r>
          <a:r>
            <a:rPr lang="fr-FR" sz="800" i="1" kern="1200">
              <a:highlight>
                <a:srgbClr val="FFFF00"/>
              </a:highlight>
            </a:rPr>
            <a:t>); Pertinence des actes</a:t>
          </a:r>
          <a:r>
            <a:rPr lang="fr-FR" sz="800" i="1" kern="1200"/>
            <a:t>; Recherche clinique, publications, communication</a:t>
          </a:r>
          <a:endParaRPr lang="fr-FR" sz="800" kern="1200"/>
        </a:p>
        <a:p>
          <a:pPr marL="57150" lvl="1" indent="0" algn="l" defTabSz="400050">
            <a:lnSpc>
              <a:spcPct val="90000"/>
            </a:lnSpc>
            <a:spcBef>
              <a:spcPct val="0"/>
            </a:spcBef>
            <a:spcAft>
              <a:spcPct val="15000"/>
            </a:spcAft>
            <a:buChar char="•"/>
          </a:pPr>
          <a:r>
            <a:rPr lang="fr-FR" sz="900" b="1" kern="1200">
              <a:solidFill>
                <a:srgbClr val="FF0000"/>
              </a:solidFill>
            </a:rPr>
            <a:t>Sécurité des patients </a:t>
          </a:r>
          <a:r>
            <a:rPr lang="fr-FR" sz="800" b="1" kern="1200">
              <a:solidFill>
                <a:srgbClr val="FF0000"/>
              </a:solidFill>
            </a:rPr>
            <a:t>: </a:t>
          </a:r>
        </a:p>
        <a:p>
          <a:pPr marL="57150" lvl="1" indent="0" algn="l" defTabSz="400050">
            <a:lnSpc>
              <a:spcPct val="90000"/>
            </a:lnSpc>
            <a:spcBef>
              <a:spcPct val="0"/>
            </a:spcBef>
            <a:spcAft>
              <a:spcPct val="15000"/>
            </a:spcAft>
            <a:buChar char="•"/>
          </a:pPr>
          <a:r>
            <a:rPr lang="fr-FR" sz="900" i="1" kern="1200">
              <a:solidFill>
                <a:srgbClr val="004895">
                  <a:hueOff val="0"/>
                  <a:satOff val="0"/>
                  <a:lumOff val="0"/>
                  <a:alphaOff val="0"/>
                </a:srgbClr>
              </a:solidFill>
              <a:latin typeface="Arial" panose="020B0604020202020204"/>
              <a:ea typeface="+mn-ea"/>
              <a:cs typeface="+mn-cs"/>
            </a:rPr>
            <a:t>Déclaration et Analyse d’EIAS ; RMM,  Identification des situations à risques ; Elaboration de barrières de prévention, atténuation, récupération</a:t>
          </a:r>
        </a:p>
        <a:p>
          <a:pPr marL="57150" lvl="1" indent="0" algn="l" defTabSz="400050">
            <a:lnSpc>
              <a:spcPct val="90000"/>
            </a:lnSpc>
            <a:spcBef>
              <a:spcPct val="0"/>
            </a:spcBef>
            <a:spcAft>
              <a:spcPct val="15000"/>
            </a:spcAft>
            <a:buChar char="•"/>
          </a:pPr>
          <a:r>
            <a:rPr lang="fr-FR" sz="900" b="1" kern="1200">
              <a:solidFill>
                <a:schemeClr val="bg2">
                  <a:lumMod val="25000"/>
                </a:schemeClr>
              </a:solidFill>
            </a:rPr>
            <a:t>Travail en équipe </a:t>
          </a:r>
          <a:r>
            <a:rPr lang="fr-FR" sz="800" b="1" kern="1200">
              <a:solidFill>
                <a:schemeClr val="bg2">
                  <a:lumMod val="25000"/>
                </a:schemeClr>
              </a:solidFill>
            </a:rPr>
            <a:t>: </a:t>
          </a:r>
        </a:p>
        <a:p>
          <a:pPr marL="57150" lvl="1" indent="0" algn="l" defTabSz="400050">
            <a:lnSpc>
              <a:spcPct val="90000"/>
            </a:lnSpc>
            <a:spcBef>
              <a:spcPct val="0"/>
            </a:spcBef>
            <a:spcAft>
              <a:spcPct val="15000"/>
            </a:spcAft>
            <a:buChar char="•"/>
          </a:pPr>
          <a:r>
            <a:rPr lang="fr-FR" sz="800" i="1" kern="1200"/>
            <a:t>Mise en œuvre et évaluation de la check-list au bloc opératoire ; suivi des protocoles élaborés en équipe ; organisation concertée du travail ; enquêtes culture sécurité</a:t>
          </a:r>
          <a:endParaRPr lang="fr-FR" sz="800" kern="1200"/>
        </a:p>
      </dsp:txBody>
      <dsp:txXfrm>
        <a:off x="2154109" y="711409"/>
        <a:ext cx="1886817" cy="2742255"/>
      </dsp:txXfrm>
    </dsp:sp>
    <dsp:sp modelId="{17B9C296-5763-4A22-BC57-272F7D1F69A1}">
      <dsp:nvSpPr>
        <dsp:cNvPr id="0" name=""/>
        <dsp:cNvSpPr/>
      </dsp:nvSpPr>
      <dsp:spPr>
        <a:xfrm>
          <a:off x="4305081" y="20209"/>
          <a:ext cx="1886817" cy="691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b="1" kern="1200"/>
            <a:t>Santé du professionnel </a:t>
          </a:r>
          <a:endParaRPr lang="fr-FR" sz="1400" kern="1200"/>
        </a:p>
      </dsp:txBody>
      <dsp:txXfrm>
        <a:off x="4305081" y="20209"/>
        <a:ext cx="1886817" cy="691200"/>
      </dsp:txXfrm>
    </dsp:sp>
    <dsp:sp modelId="{D24EF2F2-0F05-4A65-B7D1-435F89711A23}">
      <dsp:nvSpPr>
        <dsp:cNvPr id="0" name=""/>
        <dsp:cNvSpPr/>
      </dsp:nvSpPr>
      <dsp:spPr>
        <a:xfrm>
          <a:off x="4305081" y="711409"/>
          <a:ext cx="1886817" cy="274225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FR" sz="900" b="1" kern="1200">
              <a:solidFill>
                <a:schemeClr val="accent5">
                  <a:lumMod val="50000"/>
                </a:schemeClr>
              </a:solidFill>
            </a:rPr>
            <a:t>Santé du professionnel </a:t>
          </a:r>
          <a:endParaRPr lang="fr-FR" sz="900" kern="1200">
            <a:solidFill>
              <a:schemeClr val="accent5">
                <a:lumMod val="50000"/>
              </a:schemeClr>
            </a:solidFill>
          </a:endParaRPr>
        </a:p>
        <a:p>
          <a:pPr marL="114300" lvl="2" indent="-57150" algn="l" defTabSz="355600">
            <a:lnSpc>
              <a:spcPct val="90000"/>
            </a:lnSpc>
            <a:spcBef>
              <a:spcPct val="0"/>
            </a:spcBef>
            <a:spcAft>
              <a:spcPct val="15000"/>
            </a:spcAft>
            <a:buChar char="•"/>
          </a:pPr>
          <a:r>
            <a:rPr lang="fr-FR" sz="800" i="1" kern="1200"/>
            <a:t>En cours de développement : Exemple avec les anesthésistes </a:t>
          </a:r>
          <a:r>
            <a:rPr lang="fr-FR" sz="800" i="1" kern="1200">
              <a:sym typeface="Wingdings" panose="05000000000000000000" pitchFamily="2" charset="2"/>
            </a:rPr>
            <a:t></a:t>
          </a:r>
          <a:r>
            <a:rPr lang="fr-FR" sz="800" i="1" kern="1200"/>
            <a:t> Santé du MAR au travail (QVT) ( autotests SMART en équipe, et prendre soin de soi : « dis doc t’as ton doc »,..)</a:t>
          </a:r>
          <a:endParaRPr lang="fr-FR" sz="800" kern="1200"/>
        </a:p>
      </dsp:txBody>
      <dsp:txXfrm>
        <a:off x="4305081" y="711409"/>
        <a:ext cx="1886817" cy="2742255"/>
      </dsp:txXfrm>
    </dsp:sp>
    <dsp:sp modelId="{87A7C050-26A9-4F33-B161-D4EB2BFE1EDB}">
      <dsp:nvSpPr>
        <dsp:cNvPr id="0" name=""/>
        <dsp:cNvSpPr/>
      </dsp:nvSpPr>
      <dsp:spPr>
        <a:xfrm>
          <a:off x="6456052" y="20209"/>
          <a:ext cx="1886817" cy="691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b="1" kern="1200"/>
            <a:t>Améliorer la relation avec leurs patients </a:t>
          </a:r>
          <a:endParaRPr lang="fr-FR" sz="1400" kern="1200"/>
        </a:p>
      </dsp:txBody>
      <dsp:txXfrm>
        <a:off x="6456052" y="20209"/>
        <a:ext cx="1886817" cy="691200"/>
      </dsp:txXfrm>
    </dsp:sp>
    <dsp:sp modelId="{92B68657-5F6B-4E32-969D-F53447F8CD68}">
      <dsp:nvSpPr>
        <dsp:cNvPr id="0" name=""/>
        <dsp:cNvSpPr/>
      </dsp:nvSpPr>
      <dsp:spPr>
        <a:xfrm>
          <a:off x="6456052" y="711409"/>
          <a:ext cx="1886817" cy="274225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FR" sz="900" b="1" kern="1200">
              <a:solidFill>
                <a:srgbClr val="333333"/>
              </a:solidFill>
            </a:rPr>
            <a:t>Relation patient   </a:t>
          </a:r>
          <a:r>
            <a:rPr lang="fr-FR" sz="900" b="1" kern="1200"/>
            <a:t>: </a:t>
          </a:r>
        </a:p>
        <a:p>
          <a:pPr marL="57150" lvl="1" indent="-57150" algn="l" defTabSz="400050">
            <a:lnSpc>
              <a:spcPct val="90000"/>
            </a:lnSpc>
            <a:spcBef>
              <a:spcPct val="0"/>
            </a:spcBef>
            <a:spcAft>
              <a:spcPct val="15000"/>
            </a:spcAft>
            <a:buChar char="•"/>
          </a:pPr>
          <a:r>
            <a:rPr lang="fr-FR" sz="800" i="1" kern="1200"/>
            <a:t>En cours de développement : Exemple avec les anesthésistes </a:t>
          </a:r>
          <a:r>
            <a:rPr lang="fr-FR" sz="800" i="1" kern="1200">
              <a:sym typeface="Wingdings" panose="05000000000000000000" pitchFamily="2" charset="2"/>
            </a:rPr>
            <a:t></a:t>
          </a:r>
          <a:r>
            <a:rPr lang="fr-FR" sz="800" i="1" kern="1200"/>
            <a:t> Place du patient : communication (faire dire), besoin du patient… ; Mesure de la satisfaction des patients pour l’équipe ; Evaluation (objective, subjective) de l’expérience patient</a:t>
          </a:r>
          <a:endParaRPr lang="fr-FR" sz="800" kern="1200"/>
        </a:p>
      </dsp:txBody>
      <dsp:txXfrm>
        <a:off x="6456052" y="711409"/>
        <a:ext cx="1886817" cy="2742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A1E3F-5E13-44D5-9EF0-93B6406C7B2C}">
      <dsp:nvSpPr>
        <dsp:cNvPr id="0" name=""/>
        <dsp:cNvSpPr/>
      </dsp:nvSpPr>
      <dsp:spPr>
        <a:xfrm>
          <a:off x="171426" y="269511"/>
          <a:ext cx="1361793" cy="1361793"/>
        </a:xfrm>
        <a:prstGeom prst="blockArc">
          <a:avLst>
            <a:gd name="adj1" fmla="val 11880000"/>
            <a:gd name="adj2" fmla="val 16200000"/>
            <a:gd name="adj3" fmla="val 4639"/>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E6D11AC-FE2A-4957-AE1A-CE9C51514569}">
      <dsp:nvSpPr>
        <dsp:cNvPr id="0" name=""/>
        <dsp:cNvSpPr/>
      </dsp:nvSpPr>
      <dsp:spPr>
        <a:xfrm>
          <a:off x="171426" y="269511"/>
          <a:ext cx="1361793" cy="1361793"/>
        </a:xfrm>
        <a:prstGeom prst="blockArc">
          <a:avLst>
            <a:gd name="adj1" fmla="val 7560000"/>
            <a:gd name="adj2" fmla="val 11880000"/>
            <a:gd name="adj3" fmla="val 4639"/>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33DE81F-C1E9-47DD-BA90-4337B07E8CCD}">
      <dsp:nvSpPr>
        <dsp:cNvPr id="0" name=""/>
        <dsp:cNvSpPr/>
      </dsp:nvSpPr>
      <dsp:spPr>
        <a:xfrm>
          <a:off x="171426" y="269511"/>
          <a:ext cx="1361793" cy="1361793"/>
        </a:xfrm>
        <a:prstGeom prst="blockArc">
          <a:avLst>
            <a:gd name="adj1" fmla="val 3240000"/>
            <a:gd name="adj2" fmla="val 7560000"/>
            <a:gd name="adj3" fmla="val 4639"/>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2840487-A1D6-485B-8654-D1158CA3CA10}">
      <dsp:nvSpPr>
        <dsp:cNvPr id="0" name=""/>
        <dsp:cNvSpPr/>
      </dsp:nvSpPr>
      <dsp:spPr>
        <a:xfrm>
          <a:off x="171426" y="269511"/>
          <a:ext cx="1361793" cy="1361793"/>
        </a:xfrm>
        <a:prstGeom prst="blockArc">
          <a:avLst>
            <a:gd name="adj1" fmla="val 20520000"/>
            <a:gd name="adj2" fmla="val 3240000"/>
            <a:gd name="adj3" fmla="val 4639"/>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A7B2232-DBF4-402F-9A41-EF5972788FE4}">
      <dsp:nvSpPr>
        <dsp:cNvPr id="0" name=""/>
        <dsp:cNvSpPr/>
      </dsp:nvSpPr>
      <dsp:spPr>
        <a:xfrm>
          <a:off x="171426" y="269511"/>
          <a:ext cx="1361793" cy="1361793"/>
        </a:xfrm>
        <a:prstGeom prst="blockArc">
          <a:avLst>
            <a:gd name="adj1" fmla="val 16200000"/>
            <a:gd name="adj2" fmla="val 20520000"/>
            <a:gd name="adj3" fmla="val 4639"/>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6B62B73-D7EB-49F5-B92C-44A1241C0FDF}">
      <dsp:nvSpPr>
        <dsp:cNvPr id="0" name=""/>
        <dsp:cNvSpPr/>
      </dsp:nvSpPr>
      <dsp:spPr>
        <a:xfrm>
          <a:off x="538944" y="637029"/>
          <a:ext cx="626757" cy="626757"/>
        </a:xfrm>
        <a:prstGeom prst="ellipse">
          <a:avLst/>
        </a:prstGeom>
        <a:solidFill>
          <a:schemeClr val="tx2">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fr-FR" sz="600" b="0" kern="1200" cap="none" baseline="0">
              <a:solidFill>
                <a:srgbClr val="001A36"/>
              </a:solidFill>
            </a:rPr>
            <a:t>Nouveau modèle</a:t>
          </a:r>
        </a:p>
        <a:p>
          <a:pPr marL="0" lvl="0" indent="0" algn="ctr" defTabSz="266700">
            <a:lnSpc>
              <a:spcPct val="90000"/>
            </a:lnSpc>
            <a:spcBef>
              <a:spcPct val="0"/>
            </a:spcBef>
            <a:spcAft>
              <a:spcPct val="35000"/>
            </a:spcAft>
            <a:buNone/>
          </a:pPr>
          <a:r>
            <a:rPr lang="fr-FR" sz="600" b="1" kern="1200" cap="small" baseline="0">
              <a:solidFill>
                <a:srgbClr val="001A36"/>
              </a:solidFill>
            </a:rPr>
            <a:t>Accréditation</a:t>
          </a:r>
        </a:p>
      </dsp:txBody>
      <dsp:txXfrm>
        <a:off x="630730" y="728815"/>
        <a:ext cx="443185" cy="443185"/>
      </dsp:txXfrm>
    </dsp:sp>
    <dsp:sp modelId="{489B021B-85CC-41F7-915A-732CEF414864}">
      <dsp:nvSpPr>
        <dsp:cNvPr id="0" name=""/>
        <dsp:cNvSpPr/>
      </dsp:nvSpPr>
      <dsp:spPr>
        <a:xfrm>
          <a:off x="632958" y="65940"/>
          <a:ext cx="438730" cy="438730"/>
        </a:xfrm>
        <a:prstGeom prst="ellipse">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b="1" kern="1200"/>
            <a:t>Travail en équipe</a:t>
          </a:r>
        </a:p>
      </dsp:txBody>
      <dsp:txXfrm>
        <a:off x="697209" y="130191"/>
        <a:ext cx="310228" cy="310228"/>
      </dsp:txXfrm>
    </dsp:sp>
    <dsp:sp modelId="{57FB6EB9-8281-492E-BAE1-D79B348552D9}">
      <dsp:nvSpPr>
        <dsp:cNvPr id="0" name=""/>
        <dsp:cNvSpPr/>
      </dsp:nvSpPr>
      <dsp:spPr>
        <a:xfrm>
          <a:off x="1265508" y="525515"/>
          <a:ext cx="438730" cy="438730"/>
        </a:xfrm>
        <a:prstGeom prst="ellipse">
          <a:avLst/>
        </a:prstGeom>
        <a:solidFill>
          <a:schemeClr val="tx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400" b="1" kern="1200">
              <a:solidFill>
                <a:srgbClr val="FEFFFD"/>
              </a:solidFill>
              <a:latin typeface="Arial" panose="020B0604020202020204"/>
              <a:ea typeface="+mn-ea"/>
              <a:cs typeface="+mn-cs"/>
            </a:rPr>
            <a:t>Pratiques professionnelles</a:t>
          </a:r>
        </a:p>
      </dsp:txBody>
      <dsp:txXfrm>
        <a:off x="1329759" y="589766"/>
        <a:ext cx="310228" cy="310228"/>
      </dsp:txXfrm>
    </dsp:sp>
    <dsp:sp modelId="{E1DC07B1-0AF3-4011-A29E-9A0BE8F220C1}">
      <dsp:nvSpPr>
        <dsp:cNvPr id="0" name=""/>
        <dsp:cNvSpPr/>
      </dsp:nvSpPr>
      <dsp:spPr>
        <a:xfrm>
          <a:off x="1023895" y="1269122"/>
          <a:ext cx="438730" cy="438730"/>
        </a:xfrm>
        <a:prstGeom prst="ellipse">
          <a:avLst/>
        </a:prstGeom>
        <a:solidFill>
          <a:srgbClr val="77777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fr-FR" sz="300" b="1" kern="1200" cap="all" baseline="0">
              <a:solidFill>
                <a:schemeClr val="bg1"/>
              </a:solidFill>
              <a:latin typeface="Arial" panose="020B0604020202020204"/>
              <a:ea typeface="+mn-ea"/>
              <a:cs typeface="+mn-cs"/>
            </a:rPr>
            <a:t>Relation avec le patient</a:t>
          </a:r>
        </a:p>
      </dsp:txBody>
      <dsp:txXfrm>
        <a:off x="1088146" y="1333373"/>
        <a:ext cx="310228" cy="310228"/>
      </dsp:txXfrm>
    </dsp:sp>
    <dsp:sp modelId="{C2A6E84D-ECF2-46B5-A1CD-6597C915C5A2}">
      <dsp:nvSpPr>
        <dsp:cNvPr id="0" name=""/>
        <dsp:cNvSpPr/>
      </dsp:nvSpPr>
      <dsp:spPr>
        <a:xfrm>
          <a:off x="242020" y="1269122"/>
          <a:ext cx="438730" cy="438730"/>
        </a:xfrm>
        <a:prstGeom prst="ellipse">
          <a:avLst/>
        </a:prstGeom>
        <a:solidFill>
          <a:schemeClr val="accent5">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133350">
            <a:lnSpc>
              <a:spcPct val="90000"/>
            </a:lnSpc>
            <a:spcBef>
              <a:spcPct val="0"/>
            </a:spcBef>
            <a:spcAft>
              <a:spcPct val="35000"/>
            </a:spcAft>
            <a:buNone/>
          </a:pPr>
          <a:r>
            <a:rPr lang="fr-FR" sz="300" b="1" kern="1200">
              <a:solidFill>
                <a:schemeClr val="bg1"/>
              </a:solidFill>
            </a:rPr>
            <a:t>SANTE DU PROFESSIONNEL</a:t>
          </a:r>
        </a:p>
      </dsp:txBody>
      <dsp:txXfrm>
        <a:off x="306271" y="1333373"/>
        <a:ext cx="310228" cy="310228"/>
      </dsp:txXfrm>
    </dsp:sp>
    <dsp:sp modelId="{8AF48260-625B-47CC-9831-F479C2B163E8}">
      <dsp:nvSpPr>
        <dsp:cNvPr id="0" name=""/>
        <dsp:cNvSpPr/>
      </dsp:nvSpPr>
      <dsp:spPr>
        <a:xfrm>
          <a:off x="408" y="525515"/>
          <a:ext cx="438730" cy="438730"/>
        </a:xfrm>
        <a:prstGeom prst="ellipse">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400" b="1" kern="1200">
              <a:solidFill>
                <a:srgbClr val="FEFFFD"/>
              </a:solidFill>
              <a:latin typeface="Arial" panose="020B0604020202020204"/>
              <a:ea typeface="+mn-ea"/>
              <a:cs typeface="+mn-cs"/>
            </a:rPr>
            <a:t>Sécurité du patient  </a:t>
          </a:r>
        </a:p>
      </dsp:txBody>
      <dsp:txXfrm>
        <a:off x="64659" y="589766"/>
        <a:ext cx="310228" cy="310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05F9B-F7DB-4A59-AB5E-AD1E68C7BC5F}">
      <dsp:nvSpPr>
        <dsp:cNvPr id="0" name=""/>
        <dsp:cNvSpPr/>
      </dsp:nvSpPr>
      <dsp:spPr>
        <a:xfrm>
          <a:off x="37" y="363917"/>
          <a:ext cx="3559288" cy="48960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fr-FR" sz="1600" b="1" kern="1200">
              <a:solidFill>
                <a:srgbClr val="004895">
                  <a:hueOff val="0"/>
                  <a:satOff val="0"/>
                  <a:lumOff val="0"/>
                  <a:alphaOff val="0"/>
                </a:srgbClr>
              </a:solidFill>
              <a:latin typeface="Arial" panose="020B0604020202020204"/>
              <a:ea typeface="+mn-ea"/>
              <a:cs typeface="+mn-cs"/>
            </a:rPr>
            <a:t>Motivation INTRINSÈQUE</a:t>
          </a:r>
        </a:p>
      </dsp:txBody>
      <dsp:txXfrm>
        <a:off x="37" y="363917"/>
        <a:ext cx="3559288" cy="489600"/>
      </dsp:txXfrm>
    </dsp:sp>
    <dsp:sp modelId="{443DB30F-58DC-405C-8BEB-C5A0BB9FDCA6}">
      <dsp:nvSpPr>
        <dsp:cNvPr id="0" name=""/>
        <dsp:cNvSpPr/>
      </dsp:nvSpPr>
      <dsp:spPr>
        <a:xfrm>
          <a:off x="37" y="853517"/>
          <a:ext cx="3559288" cy="2846565"/>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fr-FR" sz="1700" kern="1200"/>
            <a:t>VALEUR </a:t>
          </a:r>
          <a:r>
            <a:rPr lang="fr-FR" sz="1700" kern="1200" baseline="0"/>
            <a:t>PROFESSIONNELLE </a:t>
          </a:r>
          <a:endParaRPr lang="fr-FR" sz="1700" kern="1200"/>
        </a:p>
        <a:p>
          <a:pPr marL="171450" lvl="1" indent="-171450" algn="l" defTabSz="755650">
            <a:lnSpc>
              <a:spcPct val="90000"/>
            </a:lnSpc>
            <a:spcBef>
              <a:spcPct val="0"/>
            </a:spcBef>
            <a:spcAft>
              <a:spcPct val="15000"/>
            </a:spcAft>
            <a:buChar char="•"/>
          </a:pPr>
          <a:r>
            <a:rPr lang="fr-FR" sz="1700" kern="1200"/>
            <a:t>Amélioration du Travail en EQUIPE </a:t>
          </a:r>
        </a:p>
        <a:p>
          <a:pPr marL="171450" lvl="1" indent="-171450" algn="l" defTabSz="755650">
            <a:lnSpc>
              <a:spcPct val="90000"/>
            </a:lnSpc>
            <a:spcBef>
              <a:spcPct val="0"/>
            </a:spcBef>
            <a:spcAft>
              <a:spcPct val="15000"/>
            </a:spcAft>
            <a:buClrTx/>
            <a:buSzTx/>
            <a:buFont typeface="Arial" panose="020B0604020202020204" pitchFamily="34" charset="0"/>
            <a:buChar char="•"/>
          </a:pPr>
          <a:r>
            <a:rPr lang="fr-FR" sz="1700" kern="1200"/>
            <a:t>Formation Continue /Apprentissage gestion des risques</a:t>
          </a:r>
        </a:p>
        <a:p>
          <a:pPr marL="171450" lvl="1" indent="-171450" algn="l" defTabSz="755650">
            <a:lnSpc>
              <a:spcPct val="90000"/>
            </a:lnSpc>
            <a:spcBef>
              <a:spcPct val="0"/>
            </a:spcBef>
            <a:spcAft>
              <a:spcPct val="15000"/>
            </a:spcAft>
            <a:buChar char="•"/>
          </a:pPr>
          <a:r>
            <a:rPr lang="fr-FR" sz="1700" kern="1200"/>
            <a:t>Aspect promotionnel /Publication des médecins/équipes</a:t>
          </a:r>
          <a:r>
            <a:rPr lang="fr-FR" sz="1700" kern="1200" baseline="0"/>
            <a:t> accrédités sur le s</a:t>
          </a:r>
          <a:r>
            <a:rPr lang="fr-FR" sz="1700" kern="1200"/>
            <a:t>ite HAS </a:t>
          </a:r>
          <a:endParaRPr lang="fr-FR" sz="1700" b="1" kern="1200">
            <a:latin typeface="+mn-lt"/>
            <a:ea typeface="+mn-ea"/>
            <a:cs typeface="+mn-cs"/>
          </a:endParaRPr>
        </a:p>
        <a:p>
          <a:pPr marL="171450" lvl="1" indent="-171450" algn="l" defTabSz="755650">
            <a:lnSpc>
              <a:spcPct val="90000"/>
            </a:lnSpc>
            <a:spcBef>
              <a:spcPct val="0"/>
            </a:spcBef>
            <a:spcAft>
              <a:spcPct val="15000"/>
            </a:spcAft>
            <a:buChar char="•"/>
          </a:pPr>
          <a:r>
            <a:rPr lang="fr-FR" sz="1700" kern="1200"/>
            <a:t>Communications / Publications Scientifiques</a:t>
          </a:r>
          <a:endParaRPr lang="fr-FR" sz="1700" b="1" kern="1200"/>
        </a:p>
      </dsp:txBody>
      <dsp:txXfrm>
        <a:off x="37" y="853517"/>
        <a:ext cx="3559288" cy="2846565"/>
      </dsp:txXfrm>
    </dsp:sp>
    <dsp:sp modelId="{2AAE421B-6381-4239-9AD3-66924AB6ED61}">
      <dsp:nvSpPr>
        <dsp:cNvPr id="0" name=""/>
        <dsp:cNvSpPr/>
      </dsp:nvSpPr>
      <dsp:spPr>
        <a:xfrm>
          <a:off x="4057626" y="363917"/>
          <a:ext cx="3559288" cy="48960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fr-FR" sz="1700" b="1" kern="1200"/>
            <a:t>Motivation EXTRINSÈQUE</a:t>
          </a:r>
          <a:endParaRPr lang="fr-FR" sz="1700" kern="1200"/>
        </a:p>
      </dsp:txBody>
      <dsp:txXfrm>
        <a:off x="4057626" y="363917"/>
        <a:ext cx="3559288" cy="489600"/>
      </dsp:txXfrm>
    </dsp:sp>
    <dsp:sp modelId="{D50800A7-01B5-4B9B-997E-2E2B6FE5908B}">
      <dsp:nvSpPr>
        <dsp:cNvPr id="0" name=""/>
        <dsp:cNvSpPr/>
      </dsp:nvSpPr>
      <dsp:spPr>
        <a:xfrm>
          <a:off x="4057663" y="827499"/>
          <a:ext cx="3559288" cy="2846565"/>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lrTx/>
            <a:buSzTx/>
            <a:buFont typeface="Arial" panose="020B0604020202020204" pitchFamily="34" charset="0"/>
            <a:buChar char="•"/>
          </a:pPr>
          <a:r>
            <a:rPr lang="fr-FR" sz="1700" kern="1200"/>
            <a:t>Incitatif FINANCIER (uniquement pour certaines spécialités ou secteur d’activité)</a:t>
          </a:r>
        </a:p>
        <a:p>
          <a:pPr marL="171450" lvl="1" indent="-171450" algn="l" defTabSz="755650">
            <a:lnSpc>
              <a:spcPct val="90000"/>
            </a:lnSpc>
            <a:spcBef>
              <a:spcPct val="0"/>
            </a:spcBef>
            <a:spcAft>
              <a:spcPct val="15000"/>
            </a:spcAft>
            <a:buClrTx/>
            <a:buSzTx/>
            <a:buFont typeface="Arial" panose="020B0604020202020204" pitchFamily="34" charset="0"/>
            <a:buChar char="•"/>
          </a:pPr>
          <a:r>
            <a:rPr lang="fr-FR" sz="1700" kern="1200"/>
            <a:t>Valorisation « médico-administrative » et obligations Individuelles : DPC, Certification périodique des médecins</a:t>
          </a:r>
        </a:p>
        <a:p>
          <a:pPr marL="171450" lvl="1" indent="-171450" algn="l" defTabSz="755650">
            <a:lnSpc>
              <a:spcPct val="90000"/>
            </a:lnSpc>
            <a:spcBef>
              <a:spcPct val="0"/>
            </a:spcBef>
            <a:spcAft>
              <a:spcPct val="15000"/>
            </a:spcAft>
            <a:buClrTx/>
            <a:buSzTx/>
            <a:buFont typeface="Arial" panose="020B0604020202020204" pitchFamily="34" charset="0"/>
            <a:buChar char="•"/>
          </a:pPr>
          <a:r>
            <a:rPr lang="fr-FR" sz="1700" kern="1200"/>
            <a:t>Valorisation collective : Certification établissements de santé</a:t>
          </a:r>
        </a:p>
        <a:p>
          <a:pPr marL="171450" lvl="1" indent="-171450" algn="l" defTabSz="755650">
            <a:lnSpc>
              <a:spcPct val="90000"/>
            </a:lnSpc>
            <a:spcBef>
              <a:spcPct val="0"/>
            </a:spcBef>
            <a:spcAft>
              <a:spcPct val="15000"/>
            </a:spcAft>
            <a:buClrTx/>
            <a:buSzTx/>
            <a:buFont typeface="Arial" panose="020B0604020202020204" pitchFamily="34" charset="0"/>
            <a:buChar char="•"/>
          </a:pPr>
          <a:r>
            <a:rPr lang="fr-FR" sz="1700" kern="1200"/>
            <a:t>Incitatif Médico-légal</a:t>
          </a:r>
        </a:p>
      </dsp:txBody>
      <dsp:txXfrm>
        <a:off x="4057663" y="827499"/>
        <a:ext cx="3559288" cy="28465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D1E8C9C-7867-B645-B126-D277126A44AF}"/>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323943C1-1FF6-1D46-B6B3-255240745315}"/>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9E1F4AC2-65C3-B943-B08B-14684EDA1253}" type="datetimeFigureOut">
              <a:rPr lang="fr-FR" smtClean="0"/>
              <a:t>29/09/2022</a:t>
            </a:fld>
            <a:endParaRPr lang="fr-FR"/>
          </a:p>
        </p:txBody>
      </p:sp>
      <p:sp>
        <p:nvSpPr>
          <p:cNvPr id="4" name="Espace réservé du pied de page 3">
            <a:extLst>
              <a:ext uri="{FF2B5EF4-FFF2-40B4-BE49-F238E27FC236}">
                <a16:creationId xmlns:a16="http://schemas.microsoft.com/office/drawing/2014/main" id="{52EBA0FE-9AE1-BE4A-A9FE-7357E65A78F9}"/>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B50B2E91-03EC-4842-AD76-F2C58F6C9E94}"/>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64F0661B-249B-3646-8C25-88C14E123063}" type="slidenum">
              <a:rPr lang="fr-FR" smtClean="0"/>
              <a:t>‹N°›</a:t>
            </a:fld>
            <a:endParaRPr lang="fr-FR"/>
          </a:p>
        </p:txBody>
      </p:sp>
    </p:spTree>
    <p:extLst>
      <p:ext uri="{BB962C8B-B14F-4D97-AF65-F5344CB8AC3E}">
        <p14:creationId xmlns:p14="http://schemas.microsoft.com/office/powerpoint/2010/main" val="1899569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fr-FR"/>
          </a:p>
        </p:txBody>
      </p:sp>
      <p:sp>
        <p:nvSpPr>
          <p:cNvPr id="3" name="Espace réservé de la date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29ACD7EC-74F2-B14E-BB28-B9CADC612E27}" type="datetimeFigureOut">
              <a:rPr lang="fr-FR" smtClean="0"/>
              <a:t>29/09/2022</a:t>
            </a:fld>
            <a:endParaRPr lang="fr-FR"/>
          </a:p>
        </p:txBody>
      </p:sp>
      <p:sp>
        <p:nvSpPr>
          <p:cNvPr id="4" name="Espace réservé de l'image des diapositives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fr-FR"/>
          </a:p>
        </p:txBody>
      </p:sp>
      <p:sp>
        <p:nvSpPr>
          <p:cNvPr id="5" name="Espace réservé des not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57261208-300B-C14B-AD31-263B8865EF4B}" type="slidenum">
              <a:rPr lang="fr-FR" smtClean="0"/>
              <a:t>‹N°›</a:t>
            </a:fld>
            <a:endParaRPr lang="fr-FR"/>
          </a:p>
        </p:txBody>
      </p:sp>
    </p:spTree>
    <p:extLst>
      <p:ext uri="{BB962C8B-B14F-4D97-AF65-F5344CB8AC3E}">
        <p14:creationId xmlns:p14="http://schemas.microsoft.com/office/powerpoint/2010/main" val="94807698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7261208-300B-C14B-AD31-263B8865EF4B}" type="slidenum">
              <a:rPr lang="fr-FR" smtClean="0"/>
              <a:t>1</a:t>
            </a:fld>
            <a:endParaRPr lang="fr-FR"/>
          </a:p>
        </p:txBody>
      </p:sp>
    </p:spTree>
    <p:extLst>
      <p:ext uri="{BB962C8B-B14F-4D97-AF65-F5344CB8AC3E}">
        <p14:creationId xmlns:p14="http://schemas.microsoft.com/office/powerpoint/2010/main" val="103781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0166" indent="-274380" eaLnBrk="1" hangingPunct="1">
              <a:lnSpc>
                <a:spcPct val="80000"/>
              </a:lnSpc>
              <a:defRPr/>
            </a:pPr>
            <a:r>
              <a:rPr lang="fr-FR">
                <a:latin typeface="Arial" pitchFamily="34" charset="0"/>
              </a:rPr>
              <a:t>19 spécialités et activités exercées en établissement de santé</a:t>
            </a:r>
          </a:p>
          <a:p>
            <a:pPr marL="340166" indent="-274380" eaLnBrk="1" hangingPunct="1">
              <a:lnSpc>
                <a:spcPct val="80000"/>
              </a:lnSpc>
              <a:defRPr/>
            </a:pPr>
            <a:r>
              <a:rPr lang="fr-FR">
                <a:latin typeface="Arial" pitchFamily="34" charset="0"/>
              </a:rPr>
              <a:t>(liste définie par décret) 16 OA actifs actuellement. </a:t>
            </a:r>
          </a:p>
          <a:p>
            <a:pPr marL="340166" indent="-274380" eaLnBrk="1" hangingPunct="1">
              <a:lnSpc>
                <a:spcPct val="80000"/>
              </a:lnSpc>
              <a:buFont typeface="Arial" pitchFamily="34" charset="0"/>
              <a:buChar char="•"/>
              <a:defRPr/>
            </a:pPr>
            <a:endParaRPr lang="fr-FR">
              <a:latin typeface="Arial" pitchFamily="34" charset="0"/>
            </a:endParaRPr>
          </a:p>
          <a:p>
            <a:pPr eaLnBrk="1" hangingPunct="1">
              <a:lnSpc>
                <a:spcPct val="80000"/>
              </a:lnSpc>
              <a:defRPr/>
            </a:pPr>
            <a:endParaRPr lang="fr-FR">
              <a:latin typeface="Arial" pitchFamily="34" charset="0"/>
            </a:endParaRPr>
          </a:p>
          <a:p>
            <a:pPr eaLnBrk="1" hangingPunct="1">
              <a:lnSpc>
                <a:spcPct val="80000"/>
              </a:lnSpc>
              <a:defRPr/>
            </a:pPr>
            <a:r>
              <a:rPr lang="fr-FR">
                <a:latin typeface="Arial" pitchFamily="34" charset="0"/>
              </a:rPr>
              <a:t>Chaque spécialité créé un organisme agréé par la HAS pour gérer les médecins</a:t>
            </a:r>
          </a:p>
          <a:p>
            <a:endParaRPr lang="fr-FR"/>
          </a:p>
        </p:txBody>
      </p:sp>
      <p:sp>
        <p:nvSpPr>
          <p:cNvPr id="4" name="Espace réservé du numéro de diapositive 3"/>
          <p:cNvSpPr>
            <a:spLocks noGrp="1"/>
          </p:cNvSpPr>
          <p:nvPr>
            <p:ph type="sldNum" sz="quarter" idx="5"/>
          </p:nvPr>
        </p:nvSpPr>
        <p:spPr/>
        <p:txBody>
          <a:bodyPr/>
          <a:lstStyle/>
          <a:p>
            <a:fld id="{57261208-300B-C14B-AD31-263B8865EF4B}" type="slidenum">
              <a:rPr lang="fr-FR" smtClean="0"/>
              <a:t>2</a:t>
            </a:fld>
            <a:endParaRPr lang="fr-FR"/>
          </a:p>
        </p:txBody>
      </p:sp>
    </p:spTree>
    <p:extLst>
      <p:ext uri="{BB962C8B-B14F-4D97-AF65-F5344CB8AC3E}">
        <p14:creationId xmlns:p14="http://schemas.microsoft.com/office/powerpoint/2010/main" val="73156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fontAlgn="base">
              <a:buFont typeface="Arial" panose="020B0604020202020204" pitchFamily="34" charset="0"/>
              <a:buNone/>
            </a:pPr>
            <a:r>
              <a:rPr lang="fr-FR" b="0" i="0" u="none" strike="noStrike">
                <a:solidFill>
                  <a:srgbClr val="004990"/>
                </a:solidFill>
                <a:effectLst/>
                <a:latin typeface="Arial" panose="020B0604020202020204" pitchFamily="34" charset="0"/>
              </a:rPr>
              <a:t>le modèle initial de l’accréditation</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004990"/>
                </a:solidFill>
                <a:effectLst/>
                <a:latin typeface="Arial" panose="020B0604020202020204" pitchFamily="34" charset="0"/>
              </a:rPr>
              <a:t>Il peut être réalisé de façon </a:t>
            </a:r>
            <a:r>
              <a:rPr lang="fr-FR" b="0" i="0" u="none" strike="noStrike" err="1">
                <a:solidFill>
                  <a:srgbClr val="004990"/>
                </a:solidFill>
                <a:effectLst/>
                <a:latin typeface="Arial" panose="020B0604020202020204" pitchFamily="34" charset="0"/>
              </a:rPr>
              <a:t>monodisciplinaire</a:t>
            </a:r>
            <a:r>
              <a:rPr lang="fr-FR" b="0" i="0" u="none" strike="noStrike">
                <a:solidFill>
                  <a:srgbClr val="004990"/>
                </a:solidFill>
                <a:effectLst/>
                <a:latin typeface="Arial" panose="020B0604020202020204" pitchFamily="34" charset="0"/>
              </a:rPr>
              <a:t> ou pluridisciplinaire </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004990"/>
                </a:solidFill>
                <a:effectLst/>
                <a:latin typeface="Arial" panose="020B0604020202020204" pitchFamily="34" charset="0"/>
              </a:rPr>
              <a:t>Le programme d'accréditation individuelle comporte 3 exigences, à réaliser annuellement :</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FF434C"/>
                </a:solidFill>
                <a:effectLst/>
                <a:latin typeface="Arial" panose="020B0604020202020204" pitchFamily="34" charset="0"/>
              </a:rPr>
              <a:t>la déclaration d’au moins 1 événement indésirable associé aux soins</a:t>
            </a:r>
            <a:r>
              <a:rPr lang="fr-FR" b="0" i="0" u="none" strike="noStrike">
                <a:solidFill>
                  <a:srgbClr val="004990"/>
                </a:solidFill>
                <a:effectLst/>
                <a:latin typeface="Arial" panose="020B0604020202020204" pitchFamily="34" charset="0"/>
              </a:rPr>
              <a:t>, ciblé ou non dans une liste de l’OA (bien qu’il soit vivement recommandé une analyse en RMM de ces EIAS, ils peuvent aussi être analysés individuellement entre le praticien et son expert au travers de la grille support du SIAM)</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FF434C"/>
                </a:solidFill>
                <a:effectLst/>
                <a:latin typeface="Arial" panose="020B0604020202020204" pitchFamily="34" charset="0"/>
              </a:rPr>
              <a:t>la mise en œuvre de recommandations </a:t>
            </a:r>
            <a:r>
              <a:rPr lang="fr-FR" b="0" i="0" u="none" strike="noStrike">
                <a:solidFill>
                  <a:srgbClr val="004990"/>
                </a:solidFill>
                <a:effectLst/>
                <a:latin typeface="Arial" panose="020B0604020202020204" pitchFamily="34" charset="0"/>
              </a:rPr>
              <a:t>correspondant au champ d’activité du médecin : il s’agit d’appliquer dans la pratique quotidienne les recommandations choisies par l’OA (émises par des sociétés savantes, des institutions ou par le conseil scientifique de l’OA)</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FF434C"/>
                </a:solidFill>
                <a:effectLst/>
                <a:latin typeface="Arial" panose="020B0604020202020204" pitchFamily="34" charset="0"/>
              </a:rPr>
              <a:t>la réalisation d’activités </a:t>
            </a:r>
            <a:r>
              <a:rPr lang="fr-FR" b="0" i="0" u="none" strike="noStrike">
                <a:solidFill>
                  <a:srgbClr val="004990"/>
                </a:solidFill>
                <a:effectLst/>
                <a:latin typeface="Arial" panose="020B0604020202020204" pitchFamily="34" charset="0"/>
              </a:rPr>
              <a:t>correspondant au champ d’activité du médecin</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004990"/>
                </a:solidFill>
                <a:effectLst/>
                <a:latin typeface="Arial" panose="020B0604020202020204" pitchFamily="34" charset="0"/>
              </a:rPr>
              <a:t>engagement continu dans un programme d'évaluation des pratiques professionnelles dont la participation à des RMM</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004990"/>
                </a:solidFill>
                <a:effectLst/>
                <a:latin typeface="Arial" panose="020B0604020202020204" pitchFamily="34" charset="0"/>
              </a:rPr>
              <a:t>participation à des actions centrées sur la gestion du risque en soins critiques</a:t>
            </a:r>
            <a:endParaRPr lang="en-US" b="0" i="0">
              <a:solidFill>
                <a:srgbClr val="004895"/>
              </a:solidFill>
              <a:effectLst/>
              <a:latin typeface="Arial" panose="020B0604020202020204" pitchFamily="34" charset="0"/>
            </a:endParaRPr>
          </a:p>
          <a:p>
            <a:pPr algn="just" rtl="0" fontAlgn="base">
              <a:buFont typeface="Arial" panose="020B0604020202020204" pitchFamily="34" charset="0"/>
              <a:buChar char="•"/>
            </a:pPr>
            <a:r>
              <a:rPr lang="fr-FR"/>
              <a:t>Le modèle en équipe qui évolue : </a:t>
            </a:r>
            <a:r>
              <a:rPr lang="fr-FR" b="0" i="0" u="none" strike="noStrike" err="1">
                <a:solidFill>
                  <a:srgbClr val="FF6168"/>
                </a:solidFill>
                <a:effectLst/>
                <a:latin typeface="Arial" panose="020B0604020202020204" pitchFamily="34" charset="0"/>
              </a:rPr>
              <a:t>monodisciplinaire</a:t>
            </a:r>
            <a:r>
              <a:rPr lang="fr-FR" b="1" i="0" u="none" strike="noStrike">
                <a:solidFill>
                  <a:srgbClr val="FF0000"/>
                </a:solidFill>
                <a:effectLst/>
                <a:latin typeface="Arial" panose="020B0604020202020204" pitchFamily="34" charset="0"/>
              </a:rPr>
              <a:t> </a:t>
            </a:r>
            <a:r>
              <a:rPr lang="fr-FR" b="0" i="0" u="none" strike="noStrike">
                <a:solidFill>
                  <a:srgbClr val="004990"/>
                </a:solidFill>
                <a:effectLst/>
                <a:latin typeface="Arial" panose="020B0604020202020204" pitchFamily="34" charset="0"/>
              </a:rPr>
              <a:t>: engagement de l’équipe médicale dans le programme</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004990"/>
                </a:solidFill>
                <a:effectLst/>
                <a:latin typeface="Arial" panose="020B0604020202020204" pitchFamily="34" charset="0"/>
              </a:rPr>
              <a:t>3 dimensions obligatoires :</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004990"/>
                </a:solidFill>
                <a:effectLst/>
                <a:latin typeface="Arial" panose="020B0604020202020204" pitchFamily="34" charset="0"/>
              </a:rPr>
              <a:t>amélioration des pratiques professionnelles</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004990"/>
                </a:solidFill>
                <a:effectLst/>
                <a:latin typeface="Arial" panose="020B0604020202020204" pitchFamily="34" charset="0"/>
              </a:rPr>
              <a:t>amélioration du travail en équipe</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004990"/>
                </a:solidFill>
                <a:effectLst/>
                <a:latin typeface="Arial" panose="020B0604020202020204" pitchFamily="34" charset="0"/>
              </a:rPr>
              <a:t>amélioration de la sécurité des patients</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004990"/>
                </a:solidFill>
                <a:effectLst/>
                <a:latin typeface="Arial" panose="020B0604020202020204" pitchFamily="34" charset="0"/>
              </a:rPr>
              <a:t>2 dimensions facultatives :</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004990"/>
                </a:solidFill>
                <a:effectLst/>
                <a:latin typeface="Arial" panose="020B0604020202020204" pitchFamily="34" charset="0"/>
              </a:rPr>
              <a:t>amélioration de la santé des professionnels</a:t>
            </a:r>
            <a:r>
              <a:rPr lang="en-US"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004990"/>
                </a:solidFill>
                <a:effectLst/>
                <a:latin typeface="Arial" panose="020B0604020202020204" pitchFamily="34" charset="0"/>
              </a:rPr>
              <a:t>amélioration des relation s avec les patients</a:t>
            </a:r>
            <a:r>
              <a:rPr lang="fr-FR"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FF6168"/>
                </a:solidFill>
                <a:effectLst/>
                <a:latin typeface="Arial" panose="020B0604020202020204" pitchFamily="34" charset="0"/>
              </a:rPr>
              <a:t>pluridisciplinaire</a:t>
            </a:r>
            <a:r>
              <a:rPr lang="fr-FR" b="0" i="0" u="none" strike="noStrike">
                <a:solidFill>
                  <a:srgbClr val="FF434C"/>
                </a:solidFill>
                <a:effectLst/>
                <a:latin typeface="Arial" panose="020B0604020202020204" pitchFamily="34" charset="0"/>
              </a:rPr>
              <a:t> </a:t>
            </a:r>
            <a:r>
              <a:rPr lang="fr-FR" b="0" i="0" u="none" strike="noStrike">
                <a:solidFill>
                  <a:srgbClr val="262626"/>
                </a:solidFill>
                <a:effectLst/>
                <a:latin typeface="Arial" panose="020B0604020202020204" pitchFamily="34" charset="0"/>
              </a:rPr>
              <a:t>: </a:t>
            </a:r>
            <a:r>
              <a:rPr lang="fr-FR" b="0" i="0" u="none" strike="noStrike">
                <a:solidFill>
                  <a:srgbClr val="004990"/>
                </a:solidFill>
                <a:effectLst/>
                <a:latin typeface="Arial" panose="020B0604020202020204" pitchFamily="34" charset="0"/>
              </a:rPr>
              <a:t>engagement collectif avec une ou plusieurs autres disciplines avec qui l’équipe travaille au quotidien et ce à travers une ou plusieurs des 3 dimensions obligatoires</a:t>
            </a:r>
            <a:r>
              <a:rPr lang="fr-FR" b="0" i="0">
                <a:solidFill>
                  <a:srgbClr val="004895"/>
                </a:solidFill>
                <a:effectLst/>
                <a:latin typeface="Arial" panose="020B0604020202020204" pitchFamily="34" charset="0"/>
              </a:rPr>
              <a:t>​</a:t>
            </a:r>
          </a:p>
          <a:p>
            <a:pPr algn="just" rtl="0" fontAlgn="base">
              <a:buFont typeface="Arial" panose="020B0604020202020204" pitchFamily="34" charset="0"/>
              <a:buChar char="•"/>
            </a:pPr>
            <a:r>
              <a:rPr lang="fr-FR" b="0" i="0" u="none" strike="noStrike">
                <a:solidFill>
                  <a:srgbClr val="FF6168"/>
                </a:solidFill>
                <a:effectLst/>
                <a:latin typeface="Arial" panose="020B0604020202020204" pitchFamily="34" charset="0"/>
              </a:rPr>
              <a:t>pluriprofessionnelle</a:t>
            </a:r>
            <a:r>
              <a:rPr lang="fr-FR" b="1" i="0" u="none" strike="noStrike">
                <a:solidFill>
                  <a:srgbClr val="262626"/>
                </a:solidFill>
                <a:effectLst/>
                <a:latin typeface="Arial" panose="020B0604020202020204" pitchFamily="34" charset="0"/>
              </a:rPr>
              <a:t> </a:t>
            </a:r>
            <a:r>
              <a:rPr lang="fr-FR" b="0" i="0" u="none" strike="noStrike">
                <a:solidFill>
                  <a:srgbClr val="004990"/>
                </a:solidFill>
                <a:effectLst/>
                <a:latin typeface="Arial" panose="020B0604020202020204" pitchFamily="34" charset="0"/>
              </a:rPr>
              <a:t>: engagement de l’équipe médicale (</a:t>
            </a:r>
            <a:r>
              <a:rPr lang="fr-FR" b="0" i="0" u="none" strike="noStrike" err="1">
                <a:solidFill>
                  <a:srgbClr val="004990"/>
                </a:solidFill>
                <a:effectLst/>
                <a:latin typeface="Arial" panose="020B0604020202020204" pitchFamily="34" charset="0"/>
              </a:rPr>
              <a:t>monodisciplinaire</a:t>
            </a:r>
            <a:r>
              <a:rPr lang="fr-FR" b="0" i="0" u="none" strike="noStrike">
                <a:solidFill>
                  <a:srgbClr val="004990"/>
                </a:solidFill>
                <a:effectLst/>
                <a:latin typeface="Arial" panose="020B0604020202020204" pitchFamily="34" charset="0"/>
              </a:rPr>
              <a:t> ou pluridisciplinaire) avec d’autres professionnels (IDE, pharmacien…) </a:t>
            </a:r>
            <a:endParaRPr lang="en-US" b="0" i="0">
              <a:solidFill>
                <a:srgbClr val="004895"/>
              </a:solidFill>
              <a:effectLst/>
              <a:latin typeface="Arial" panose="020B0604020202020204" pitchFamily="34" charset="0"/>
            </a:endParaRPr>
          </a:p>
          <a:p>
            <a:endParaRPr lang="fr-FR"/>
          </a:p>
        </p:txBody>
      </p:sp>
      <p:sp>
        <p:nvSpPr>
          <p:cNvPr id="4" name="Espace réservé du numéro de diapositive 3"/>
          <p:cNvSpPr>
            <a:spLocks noGrp="1"/>
          </p:cNvSpPr>
          <p:nvPr>
            <p:ph type="sldNum" sz="quarter" idx="5"/>
          </p:nvPr>
        </p:nvSpPr>
        <p:spPr/>
        <p:txBody>
          <a:bodyPr/>
          <a:lstStyle/>
          <a:p>
            <a:fld id="{57261208-300B-C14B-AD31-263B8865EF4B}" type="slidenum">
              <a:rPr lang="fr-FR" smtClean="0"/>
              <a:t>4</a:t>
            </a:fld>
            <a:endParaRPr lang="fr-FR"/>
          </a:p>
        </p:txBody>
      </p:sp>
    </p:spTree>
    <p:extLst>
      <p:ext uri="{BB962C8B-B14F-4D97-AF65-F5344CB8AC3E}">
        <p14:creationId xmlns:p14="http://schemas.microsoft.com/office/powerpoint/2010/main" val="393202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Exigences à rappeler</a:t>
            </a:r>
          </a:p>
        </p:txBody>
      </p:sp>
      <p:sp>
        <p:nvSpPr>
          <p:cNvPr id="4" name="Espace réservé du numéro de diapositive 3"/>
          <p:cNvSpPr>
            <a:spLocks noGrp="1"/>
          </p:cNvSpPr>
          <p:nvPr>
            <p:ph type="sldNum" sz="quarter" idx="5"/>
          </p:nvPr>
        </p:nvSpPr>
        <p:spPr/>
        <p:txBody>
          <a:bodyPr/>
          <a:lstStyle/>
          <a:p>
            <a:fld id="{57261208-300B-C14B-AD31-263B8865EF4B}" type="slidenum">
              <a:rPr lang="fr-FR" smtClean="0"/>
              <a:t>8</a:t>
            </a:fld>
            <a:endParaRPr lang="fr-FR"/>
          </a:p>
        </p:txBody>
      </p:sp>
    </p:spTree>
    <p:extLst>
      <p:ext uri="{BB962C8B-B14F-4D97-AF65-F5344CB8AC3E}">
        <p14:creationId xmlns:p14="http://schemas.microsoft.com/office/powerpoint/2010/main" val="396661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fr-FR" sz="900" b="0" i="0" kern="1200">
                <a:solidFill>
                  <a:schemeClr val="tx1"/>
                </a:solidFill>
                <a:effectLst/>
                <a:latin typeface="+mn-lt"/>
                <a:ea typeface="+mn-ea"/>
                <a:cs typeface="+mn-cs"/>
              </a:rPr>
              <a:t>Concernant l’accréditation, spécifiquement, outre le fait qu’un des chapitres est centré sur les enjeux de l’équipe, deux critères dans le nouveau référentiel de la certification  </a:t>
            </a:r>
          </a:p>
          <a:p>
            <a:pPr rtl="0" fontAlgn="base"/>
            <a:r>
              <a:rPr lang="fr-FR" sz="900" b="0" i="0" kern="1200">
                <a:solidFill>
                  <a:schemeClr val="tx1"/>
                </a:solidFill>
                <a:effectLst/>
                <a:latin typeface="+mn-lt"/>
                <a:ea typeface="+mn-ea"/>
                <a:cs typeface="+mn-cs"/>
              </a:rPr>
              <a:t>Critère qui adresse l’équipe Critère 2.4-04. Les équipes mettent en place des actions d’amélioration fondées sur l’analyse collective des événements indésirables associés aux soins  </a:t>
            </a:r>
          </a:p>
          <a:p>
            <a:pPr rtl="0" fontAlgn="base"/>
            <a:r>
              <a:rPr lang="fr-FR" sz="900" b="0" i="0" kern="1200">
                <a:solidFill>
                  <a:schemeClr val="tx1"/>
                </a:solidFill>
                <a:effectLst/>
                <a:latin typeface="+mn-lt"/>
                <a:ea typeface="+mn-ea"/>
                <a:cs typeface="+mn-cs"/>
              </a:rPr>
              <a:t>– Les EIAS sont déclarés et partagés.  </a:t>
            </a:r>
          </a:p>
          <a:p>
            <a:pPr rtl="0" fontAlgn="base"/>
            <a:r>
              <a:rPr lang="fr-FR" sz="900" b="0" i="0" kern="1200">
                <a:solidFill>
                  <a:schemeClr val="tx1"/>
                </a:solidFill>
                <a:effectLst/>
                <a:latin typeface="+mn-lt"/>
                <a:ea typeface="+mn-ea"/>
                <a:cs typeface="+mn-cs"/>
              </a:rPr>
              <a:t>– L’équipe analyse régulièrement ses pratiques en s’appuyant sur les déclarations des événements indésirables associés aux soins : revue de mortalité et de morbidité, comité de retour d’expérience, revue des erreurs liées aux médicaments et dispositifs médicaux associés, etc.).  </a:t>
            </a:r>
          </a:p>
          <a:p>
            <a:pPr rtl="0" fontAlgn="base"/>
            <a:r>
              <a:rPr lang="fr-FR" sz="900" b="0" i="0" kern="1200">
                <a:solidFill>
                  <a:schemeClr val="tx1"/>
                </a:solidFill>
                <a:effectLst/>
                <a:latin typeface="+mn-lt"/>
                <a:ea typeface="+mn-ea"/>
                <a:cs typeface="+mn-cs"/>
              </a:rPr>
              <a:t>– Les analyses s’appuient sur une méthode d’analyse systémique des causes (de type ALARM– Association of </a:t>
            </a:r>
            <a:r>
              <a:rPr lang="fr-FR" sz="900" b="0" i="0" kern="1200" err="1">
                <a:solidFill>
                  <a:schemeClr val="tx1"/>
                </a:solidFill>
                <a:effectLst/>
                <a:latin typeface="+mn-lt"/>
                <a:ea typeface="+mn-ea"/>
                <a:cs typeface="+mn-cs"/>
              </a:rPr>
              <a:t>Litigation</a:t>
            </a:r>
            <a:r>
              <a:rPr lang="fr-FR" sz="900" b="0" i="0" kern="1200">
                <a:solidFill>
                  <a:schemeClr val="tx1"/>
                </a:solidFill>
                <a:effectLst/>
                <a:latin typeface="+mn-lt"/>
                <a:ea typeface="+mn-ea"/>
                <a:cs typeface="+mn-cs"/>
              </a:rPr>
              <a:t> and Risk </a:t>
            </a:r>
            <a:r>
              <a:rPr lang="fr-FR" sz="900" b="0" i="0" kern="1200" err="1">
                <a:solidFill>
                  <a:schemeClr val="tx1"/>
                </a:solidFill>
                <a:effectLst/>
                <a:latin typeface="+mn-lt"/>
                <a:ea typeface="+mn-ea"/>
                <a:cs typeface="+mn-cs"/>
              </a:rPr>
              <a:t>Managment</a:t>
            </a:r>
            <a:r>
              <a:rPr lang="fr-FR" sz="900" b="0" i="0" kern="1200">
                <a:solidFill>
                  <a:schemeClr val="tx1"/>
                </a:solidFill>
                <a:effectLst/>
                <a:latin typeface="+mn-lt"/>
                <a:ea typeface="+mn-ea"/>
                <a:cs typeface="+mn-cs"/>
              </a:rPr>
              <a:t>). </a:t>
            </a:r>
          </a:p>
          <a:p>
            <a:pPr rtl="0" fontAlgn="base"/>
            <a:r>
              <a:rPr lang="fr-FR" sz="900" b="0" i="0" kern="1200">
                <a:solidFill>
                  <a:schemeClr val="tx1"/>
                </a:solidFill>
                <a:effectLst/>
                <a:latin typeface="+mn-lt"/>
                <a:ea typeface="+mn-ea"/>
                <a:cs typeface="+mn-cs"/>
              </a:rPr>
              <a:t>– L’équipe met systématiquement en œuvre des actions d’amélioration de la qualité et la sécurité des soins à la suite des analyses. Le plan d’action issu de l’analyse des EIAS est suivi.  </a:t>
            </a:r>
          </a:p>
          <a:p>
            <a:pPr rtl="0" fontAlgn="base"/>
            <a:r>
              <a:rPr lang="fr-FR" sz="900" b="0" i="0" kern="1200">
                <a:solidFill>
                  <a:schemeClr val="tx1"/>
                </a:solidFill>
                <a:effectLst/>
                <a:latin typeface="+mn-lt"/>
                <a:ea typeface="+mn-ea"/>
                <a:cs typeface="+mn-cs"/>
              </a:rPr>
              <a:t>S’agit d’un critère impératif parmi les 15 critères impératifs qui correspondent à ce que l’on ne veut plus voir au sein d’un établissement de santé. Si une évaluation de l’un de ces critères est négative, la HAS se réserve le droit de ne pas accorder la certification à l’établissement; </a:t>
            </a:r>
          </a:p>
          <a:p>
            <a:pPr rtl="0" fontAlgn="base"/>
            <a:r>
              <a:rPr lang="fr-FR" sz="900" b="0" i="0" kern="1200">
                <a:solidFill>
                  <a:schemeClr val="tx1"/>
                </a:solidFill>
                <a:effectLst/>
                <a:latin typeface="+mn-lt"/>
                <a:ea typeface="+mn-ea"/>
                <a:cs typeface="+mn-cs"/>
              </a:rPr>
              <a:t>Critère qui adresse l’ES : Critère 3.7-06. L’accréditation des médecins et des équipes médicales est promue dans l'établissement  </a:t>
            </a:r>
          </a:p>
          <a:p>
            <a:pPr rtl="0" fontAlgn="base"/>
            <a:r>
              <a:rPr lang="fr-FR" sz="900" b="0" i="0" kern="1200">
                <a:solidFill>
                  <a:schemeClr val="tx1"/>
                </a:solidFill>
                <a:effectLst/>
                <a:latin typeface="+mn-lt"/>
                <a:ea typeface="+mn-ea"/>
                <a:cs typeface="+mn-cs"/>
              </a:rPr>
              <a:t>– La gouvernance de l’établissement promeut l’accréditation auprès des équipes médicales (information, soutien, articulation avec la démarche d’amélioration de la qualité des soins et de la sécurité du patient de l’établissement). </a:t>
            </a:r>
          </a:p>
          <a:p>
            <a:pPr rtl="0" fontAlgn="base"/>
            <a:r>
              <a:rPr lang="fr-FR" sz="900" b="0" i="0" kern="1200">
                <a:solidFill>
                  <a:schemeClr val="tx1"/>
                </a:solidFill>
                <a:effectLst/>
                <a:latin typeface="+mn-lt"/>
                <a:ea typeface="+mn-ea"/>
                <a:cs typeface="+mn-cs"/>
              </a:rPr>
              <a:t> – Les secteurs ayant une spécialité ou une activité dite «à risques» (spécialités de gynécologie- obstétrique, d’anesthésie/réanimation, de chirurgie, les spécialités interventionnelles ainsi que les activités d’échographie obstétricale, de réanimation ou de soins intensifs) ont des médecins ou des équipes accréditées </a:t>
            </a:r>
          </a:p>
          <a:p>
            <a:pPr rtl="0" fontAlgn="base"/>
            <a:r>
              <a:rPr lang="fr-FR" sz="900" b="0" i="0" kern="1200">
                <a:solidFill>
                  <a:schemeClr val="tx1"/>
                </a:solidFill>
                <a:effectLst/>
                <a:latin typeface="+mn-lt"/>
                <a:ea typeface="+mn-ea"/>
                <a:cs typeface="+mn-cs"/>
              </a:rPr>
              <a:t> </a:t>
            </a:r>
          </a:p>
          <a:p>
            <a:pPr rtl="0" fontAlgn="base"/>
            <a:r>
              <a:rPr lang="fr-FR" sz="900" b="0" i="0" kern="1200">
                <a:solidFill>
                  <a:schemeClr val="tx1"/>
                </a:solidFill>
                <a:effectLst/>
                <a:latin typeface="+mn-lt"/>
                <a:ea typeface="+mn-ea"/>
                <a:cs typeface="+mn-cs"/>
              </a:rPr>
              <a:t>S’agit d’un des 5 critères avancés qui correspondent à des exigences souhaitées mais non exigibles à ce jour. Ils constituent les potentiels critères standard de demain. </a:t>
            </a:r>
          </a:p>
          <a:p>
            <a:pPr rtl="0" fontAlgn="base"/>
            <a:r>
              <a:rPr lang="fr-FR" sz="900" b="0" i="0" kern="1200">
                <a:solidFill>
                  <a:schemeClr val="tx1"/>
                </a:solidFill>
                <a:effectLst/>
                <a:latin typeface="+mn-lt"/>
                <a:ea typeface="+mn-ea"/>
                <a:cs typeface="+mn-cs"/>
              </a:rPr>
              <a:t> </a:t>
            </a:r>
          </a:p>
          <a:p>
            <a:pPr rtl="0" fontAlgn="base"/>
            <a:r>
              <a:rPr lang="fr-FR" sz="900" b="0" i="0" kern="1200">
                <a:solidFill>
                  <a:schemeClr val="tx1"/>
                </a:solidFill>
                <a:effectLst/>
                <a:latin typeface="+mn-lt"/>
                <a:ea typeface="+mn-ea"/>
                <a:cs typeface="+mn-cs"/>
              </a:rPr>
              <a:t>Ainsi, l’accréditation trouve sa place dans les dispositifs d’amélioration de la qualité des ES et devrait bénéficier d’un soutien institutionnel </a:t>
            </a:r>
          </a:p>
          <a:p>
            <a:pPr rtl="0" fontAlgn="base"/>
            <a:r>
              <a:rPr lang="fr-FR" sz="900" b="0" i="0" kern="1200">
                <a:solidFill>
                  <a:schemeClr val="tx1"/>
                </a:solidFill>
                <a:effectLst/>
                <a:latin typeface="+mn-lt"/>
                <a:ea typeface="+mn-ea"/>
                <a:cs typeface="+mn-cs"/>
              </a:rPr>
              <a:t> </a:t>
            </a:r>
          </a:p>
          <a:p>
            <a:endParaRPr lang="fr-FR"/>
          </a:p>
        </p:txBody>
      </p:sp>
      <p:sp>
        <p:nvSpPr>
          <p:cNvPr id="4" name="Espace réservé du numéro de diapositive 3"/>
          <p:cNvSpPr>
            <a:spLocks noGrp="1"/>
          </p:cNvSpPr>
          <p:nvPr>
            <p:ph type="sldNum" sz="quarter" idx="5"/>
          </p:nvPr>
        </p:nvSpPr>
        <p:spPr/>
        <p:txBody>
          <a:bodyPr/>
          <a:lstStyle/>
          <a:p>
            <a:fld id="{57261208-300B-C14B-AD31-263B8865EF4B}" type="slidenum">
              <a:rPr lang="fr-FR" smtClean="0"/>
              <a:t>9</a:t>
            </a:fld>
            <a:endParaRPr lang="fr-FR"/>
          </a:p>
        </p:txBody>
      </p:sp>
    </p:spTree>
    <p:extLst>
      <p:ext uri="{BB962C8B-B14F-4D97-AF65-F5344CB8AC3E}">
        <p14:creationId xmlns:p14="http://schemas.microsoft.com/office/powerpoint/2010/main" val="345873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7261208-300B-C14B-AD31-263B8865EF4B}" type="slidenum">
              <a:rPr lang="fr-FR" smtClean="0"/>
              <a:t>10</a:t>
            </a:fld>
            <a:endParaRPr lang="fr-FR"/>
          </a:p>
        </p:txBody>
      </p:sp>
    </p:spTree>
    <p:extLst>
      <p:ext uri="{BB962C8B-B14F-4D97-AF65-F5344CB8AC3E}">
        <p14:creationId xmlns:p14="http://schemas.microsoft.com/office/powerpoint/2010/main" val="295475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7261208-300B-C14B-AD31-263B8865EF4B}" type="slidenum">
              <a:rPr lang="fr-FR" smtClean="0"/>
              <a:t>12</a:t>
            </a:fld>
            <a:endParaRPr lang="fr-FR"/>
          </a:p>
        </p:txBody>
      </p:sp>
    </p:spTree>
    <p:extLst>
      <p:ext uri="{BB962C8B-B14F-4D97-AF65-F5344CB8AC3E}">
        <p14:creationId xmlns:p14="http://schemas.microsoft.com/office/powerpoint/2010/main" val="3745133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uv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900" y="1512001"/>
            <a:ext cx="8712200" cy="1644252"/>
          </a:xfrm>
        </p:spPr>
        <p:txBody>
          <a:bodyPr lIns="0" tIns="0" anchor="ctr">
            <a:normAutofit/>
          </a:bodyPr>
          <a:lstStyle>
            <a:lvl1pPr algn="ctr">
              <a:defRPr sz="2400" spc="50" baseline="0">
                <a:solidFill>
                  <a:srgbClr val="004990"/>
                </a:solidFill>
              </a:defRPr>
            </a:lvl1pPr>
          </a:lstStyle>
          <a:p>
            <a:r>
              <a:rPr lang="fr-FR"/>
              <a:t>Titre du document</a:t>
            </a:r>
            <a:endParaRPr lang="en-US"/>
          </a:p>
        </p:txBody>
      </p:sp>
      <p:sp>
        <p:nvSpPr>
          <p:cNvPr id="9" name="Rectangle 8">
            <a:extLst>
              <a:ext uri="{FF2B5EF4-FFF2-40B4-BE49-F238E27FC236}">
                <a16:creationId xmlns:a16="http://schemas.microsoft.com/office/drawing/2014/main" id="{3A3E166B-5849-3940-A600-8A9C8076A5F7}"/>
              </a:ext>
            </a:extLst>
          </p:cNvPr>
          <p:cNvSpPr/>
          <p:nvPr userDrawn="1"/>
        </p:nvSpPr>
        <p:spPr>
          <a:xfrm>
            <a:off x="4527000" y="0"/>
            <a:ext cx="90000" cy="15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E100D34D-2668-1143-AA5A-7CB069424F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805" y="3236713"/>
            <a:ext cx="72390" cy="530860"/>
          </a:xfrm>
          <a:prstGeom prst="rect">
            <a:avLst/>
          </a:prstGeom>
        </p:spPr>
      </p:pic>
      <p:pic>
        <p:nvPicPr>
          <p:cNvPr id="12" name="Image 11" descr="Une image contenant objet, horloge, signe&#10;&#10;Description générée automatiquement">
            <a:extLst>
              <a:ext uri="{FF2B5EF4-FFF2-40B4-BE49-F238E27FC236}">
                <a16:creationId xmlns:a16="http://schemas.microsoft.com/office/drawing/2014/main" id="{946B22EB-6025-2941-B561-A981448C64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1920" y="4560507"/>
            <a:ext cx="1060161" cy="399217"/>
          </a:xfrm>
          <a:prstGeom prst="rect">
            <a:avLst/>
          </a:prstGeom>
        </p:spPr>
      </p:pic>
      <p:sp>
        <p:nvSpPr>
          <p:cNvPr id="10" name="Date Placeholder 3">
            <a:extLst>
              <a:ext uri="{FF2B5EF4-FFF2-40B4-BE49-F238E27FC236}">
                <a16:creationId xmlns:a16="http://schemas.microsoft.com/office/drawing/2014/main" id="{0F556F6E-01A3-3E48-B67B-8323854CAFFB}"/>
              </a:ext>
            </a:extLst>
          </p:cNvPr>
          <p:cNvSpPr>
            <a:spLocks noGrp="1"/>
          </p:cNvSpPr>
          <p:nvPr>
            <p:ph type="dt" sz="half" idx="2"/>
          </p:nvPr>
        </p:nvSpPr>
        <p:spPr>
          <a:xfrm>
            <a:off x="3185319" y="3912870"/>
            <a:ext cx="2773362" cy="321079"/>
          </a:xfrm>
          <a:prstGeom prst="rect">
            <a:avLst/>
          </a:prstGeom>
        </p:spPr>
        <p:txBody>
          <a:bodyPr vert="horz" lIns="0" tIns="0" rIns="0" bIns="0" rtlCol="0" anchor="t"/>
          <a:lstStyle>
            <a:lvl1pPr algn="ctr">
              <a:defRPr sz="1400" b="1" spc="100" baseline="0">
                <a:solidFill>
                  <a:srgbClr val="004990"/>
                </a:solidFill>
                <a:latin typeface="Arial" panose="020B0604020202020204" pitchFamily="34" charset="0"/>
                <a:cs typeface="Arial" panose="020B0604020202020204" pitchFamily="34" charset="0"/>
              </a:defRPr>
            </a:lvl1pPr>
          </a:lstStyle>
          <a:p>
            <a:r>
              <a:rPr lang="fr-FR"/>
              <a:t>17/03/2022</a:t>
            </a:r>
          </a:p>
        </p:txBody>
      </p:sp>
    </p:spTree>
    <p:extLst>
      <p:ext uri="{BB962C8B-B14F-4D97-AF65-F5344CB8AC3E}">
        <p14:creationId xmlns:p14="http://schemas.microsoft.com/office/powerpoint/2010/main" val="403531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u 2 colonnes texte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2735262"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DBAD59A3-B4CC-8841-B156-1D014A43F123}"/>
              </a:ext>
            </a:extLst>
          </p:cNvPr>
          <p:cNvSpPr>
            <a:spLocks noGrp="1" noChangeAspect="1"/>
          </p:cNvSpPr>
          <p:nvPr>
            <p:ph type="pic" idx="13"/>
          </p:nvPr>
        </p:nvSpPr>
        <p:spPr>
          <a:xfrm>
            <a:off x="6156325" y="950913"/>
            <a:ext cx="2771774" cy="3421062"/>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11" name="Content Placeholder 2">
            <a:extLst>
              <a:ext uri="{FF2B5EF4-FFF2-40B4-BE49-F238E27FC236}">
                <a16:creationId xmlns:a16="http://schemas.microsoft.com/office/drawing/2014/main" id="{A03D1DCB-E1EA-5345-911E-5E7B9CA8D501}"/>
              </a:ext>
            </a:extLst>
          </p:cNvPr>
          <p:cNvSpPr>
            <a:spLocks noGrp="1"/>
          </p:cNvSpPr>
          <p:nvPr>
            <p:ph idx="14" hasCustomPrompt="1"/>
          </p:nvPr>
        </p:nvSpPr>
        <p:spPr>
          <a:xfrm>
            <a:off x="3167063" y="950914"/>
            <a:ext cx="277177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58265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u image + texte x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2455100"/>
            <a:ext cx="2735262" cy="1916873"/>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DBAD59A3-B4CC-8841-B156-1D014A43F123}"/>
              </a:ext>
            </a:extLst>
          </p:cNvPr>
          <p:cNvSpPr>
            <a:spLocks noGrp="1" noChangeAspect="1"/>
          </p:cNvSpPr>
          <p:nvPr>
            <p:ph type="pic" idx="13"/>
          </p:nvPr>
        </p:nvSpPr>
        <p:spPr>
          <a:xfrm>
            <a:off x="6156325" y="950913"/>
            <a:ext cx="2771774" cy="1278720"/>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15" name="Picture Placeholder 2">
            <a:extLst>
              <a:ext uri="{FF2B5EF4-FFF2-40B4-BE49-F238E27FC236}">
                <a16:creationId xmlns:a16="http://schemas.microsoft.com/office/drawing/2014/main" id="{B3846997-49EC-CD4F-82F6-4F021DB7F12B}"/>
              </a:ext>
            </a:extLst>
          </p:cNvPr>
          <p:cNvSpPr>
            <a:spLocks noGrp="1" noChangeAspect="1"/>
          </p:cNvSpPr>
          <p:nvPr>
            <p:ph type="pic" idx="15"/>
          </p:nvPr>
        </p:nvSpPr>
        <p:spPr>
          <a:xfrm>
            <a:off x="3168651" y="950913"/>
            <a:ext cx="2771774" cy="1278720"/>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16" name="Picture Placeholder 2">
            <a:extLst>
              <a:ext uri="{FF2B5EF4-FFF2-40B4-BE49-F238E27FC236}">
                <a16:creationId xmlns:a16="http://schemas.microsoft.com/office/drawing/2014/main" id="{8F70AC85-0398-1C47-83F3-51EF2BD2226B}"/>
              </a:ext>
            </a:extLst>
          </p:cNvPr>
          <p:cNvSpPr>
            <a:spLocks noGrp="1" noChangeAspect="1"/>
          </p:cNvSpPr>
          <p:nvPr>
            <p:ph type="pic" idx="16"/>
          </p:nvPr>
        </p:nvSpPr>
        <p:spPr>
          <a:xfrm>
            <a:off x="215902" y="950912"/>
            <a:ext cx="2733673" cy="1278720"/>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18" name="Content Placeholder 2">
            <a:extLst>
              <a:ext uri="{FF2B5EF4-FFF2-40B4-BE49-F238E27FC236}">
                <a16:creationId xmlns:a16="http://schemas.microsoft.com/office/drawing/2014/main" id="{FC529FA7-532C-3445-9D4D-7D976648B01B}"/>
              </a:ext>
            </a:extLst>
          </p:cNvPr>
          <p:cNvSpPr>
            <a:spLocks noGrp="1"/>
          </p:cNvSpPr>
          <p:nvPr>
            <p:ph idx="17" hasCustomPrompt="1"/>
          </p:nvPr>
        </p:nvSpPr>
        <p:spPr>
          <a:xfrm>
            <a:off x="3167063" y="2455099"/>
            <a:ext cx="2771774" cy="1916873"/>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19" name="Content Placeholder 2">
            <a:extLst>
              <a:ext uri="{FF2B5EF4-FFF2-40B4-BE49-F238E27FC236}">
                <a16:creationId xmlns:a16="http://schemas.microsoft.com/office/drawing/2014/main" id="{731DC9F1-2B27-F340-AFB6-545820A73F6A}"/>
              </a:ext>
            </a:extLst>
          </p:cNvPr>
          <p:cNvSpPr>
            <a:spLocks noGrp="1"/>
          </p:cNvSpPr>
          <p:nvPr>
            <p:ph idx="18" hasCustomPrompt="1"/>
          </p:nvPr>
        </p:nvSpPr>
        <p:spPr>
          <a:xfrm>
            <a:off x="6154737" y="2455098"/>
            <a:ext cx="2771774" cy="1916873"/>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1253399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u texte x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4248149"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11" name="Content Placeholder 2">
            <a:extLst>
              <a:ext uri="{FF2B5EF4-FFF2-40B4-BE49-F238E27FC236}">
                <a16:creationId xmlns:a16="http://schemas.microsoft.com/office/drawing/2014/main" id="{CC1BFFFF-EF25-254B-8226-64632A95D680}"/>
              </a:ext>
            </a:extLst>
          </p:cNvPr>
          <p:cNvSpPr>
            <a:spLocks noGrp="1"/>
          </p:cNvSpPr>
          <p:nvPr>
            <p:ph idx="10" hasCustomPrompt="1"/>
          </p:nvPr>
        </p:nvSpPr>
        <p:spPr>
          <a:xfrm>
            <a:off x="4679950" y="950914"/>
            <a:ext cx="4248149" cy="3421062"/>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2951997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u v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Date Placeholder 3">
            <a:extLst>
              <a:ext uri="{FF2B5EF4-FFF2-40B4-BE49-F238E27FC236}">
                <a16:creationId xmlns:a16="http://schemas.microsoft.com/office/drawing/2014/main" id="{FA7EF19D-21B5-B248-A8CB-3E10456616F2}"/>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16" name="Footer Placeholder 4">
            <a:extLst>
              <a:ext uri="{FF2B5EF4-FFF2-40B4-BE49-F238E27FC236}">
                <a16:creationId xmlns:a16="http://schemas.microsoft.com/office/drawing/2014/main" id="{2C3124B3-DFC4-6D4D-90F9-B2D553192A2F}"/>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17" name="Slide Number Placeholder 5">
            <a:extLst>
              <a:ext uri="{FF2B5EF4-FFF2-40B4-BE49-F238E27FC236}">
                <a16:creationId xmlns:a16="http://schemas.microsoft.com/office/drawing/2014/main" id="{F8394A1D-72BF-8747-87CE-947FC8936859}"/>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Tree>
    <p:extLst>
      <p:ext uri="{BB962C8B-B14F-4D97-AF65-F5344CB8AC3E}">
        <p14:creationId xmlns:p14="http://schemas.microsoft.com/office/powerpoint/2010/main" val="2674348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4e de couv">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51162" y="1072456"/>
            <a:ext cx="3205163" cy="773759"/>
          </a:xfrm>
        </p:spPr>
        <p:txBody>
          <a:bodyPr lIns="0" tIns="0" anchor="b">
            <a:normAutofit/>
          </a:bodyPr>
          <a:lstStyle>
            <a:lvl1pPr algn="ctr">
              <a:defRPr sz="1800" b="0" spc="50" baseline="0">
                <a:solidFill>
                  <a:srgbClr val="004990"/>
                </a:solidFill>
              </a:defRPr>
            </a:lvl1pPr>
          </a:lstStyle>
          <a:p>
            <a:r>
              <a:rPr lang="fr-FR"/>
              <a:t>Retrouvez</a:t>
            </a:r>
            <a:br>
              <a:rPr lang="fr-FR"/>
            </a:br>
            <a:r>
              <a:rPr lang="fr-FR"/>
              <a:t>tous nos travaux sur</a:t>
            </a:r>
            <a:endParaRPr lang="en-US"/>
          </a:p>
        </p:txBody>
      </p:sp>
      <p:sp>
        <p:nvSpPr>
          <p:cNvPr id="13" name="Title 1">
            <a:extLst>
              <a:ext uri="{FF2B5EF4-FFF2-40B4-BE49-F238E27FC236}">
                <a16:creationId xmlns:a16="http://schemas.microsoft.com/office/drawing/2014/main" id="{0D242CCD-616A-8A40-89DA-8872B7972608}"/>
              </a:ext>
            </a:extLst>
          </p:cNvPr>
          <p:cNvSpPr txBox="1">
            <a:spLocks/>
          </p:cNvSpPr>
          <p:nvPr userDrawn="1"/>
        </p:nvSpPr>
        <p:spPr>
          <a:xfrm>
            <a:off x="3479075" y="1969439"/>
            <a:ext cx="2185851" cy="283065"/>
          </a:xfrm>
          <a:prstGeom prst="rect">
            <a:avLst/>
          </a:prstGeom>
          <a:solidFill>
            <a:srgbClr val="FF6168"/>
          </a:solidFill>
        </p:spPr>
        <p:txBody>
          <a:bodyPr vert="horz" lIns="0" tIns="0" rIns="0" bIns="0" rtlCol="0" anchor="ctr" anchorCtr="0">
            <a:normAutofit/>
          </a:bodyPr>
          <a:lstStyle>
            <a:lvl1pPr algn="ctr" defTabSz="685800" rtl="0" eaLnBrk="1" latinLnBrk="0" hangingPunct="1">
              <a:lnSpc>
                <a:spcPct val="90000"/>
              </a:lnSpc>
              <a:spcBef>
                <a:spcPct val="0"/>
              </a:spcBef>
              <a:buNone/>
              <a:defRPr sz="1800" b="0" i="0" kern="1200" spc="50" baseline="0">
                <a:solidFill>
                  <a:srgbClr val="004990"/>
                </a:solidFill>
                <a:latin typeface="Arial" panose="020B0604020202020204" pitchFamily="34" charset="0"/>
                <a:ea typeface="+mj-ea"/>
                <a:cs typeface="Arial" panose="020B0604020202020204" pitchFamily="34" charset="0"/>
              </a:defRPr>
            </a:lvl1pPr>
          </a:lstStyle>
          <a:p>
            <a:r>
              <a:rPr lang="fr-FR" b="1" err="1">
                <a:solidFill>
                  <a:schemeClr val="bg1"/>
                </a:solidFill>
              </a:rPr>
              <a:t>www.has-sante.fr</a:t>
            </a:r>
            <a:endParaRPr lang="en-US" b="1">
              <a:solidFill>
                <a:schemeClr val="bg1"/>
              </a:solidFill>
            </a:endParaRPr>
          </a:p>
        </p:txBody>
      </p:sp>
      <p:pic>
        <p:nvPicPr>
          <p:cNvPr id="8" name="Image 7">
            <a:extLst>
              <a:ext uri="{FF2B5EF4-FFF2-40B4-BE49-F238E27FC236}">
                <a16:creationId xmlns:a16="http://schemas.microsoft.com/office/drawing/2014/main" id="{97FE0FD6-4B8A-4C45-BBC5-4B12454A9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38360" y="2551401"/>
            <a:ext cx="2267281" cy="367270"/>
          </a:xfrm>
          <a:prstGeom prst="rect">
            <a:avLst/>
          </a:prstGeom>
        </p:spPr>
      </p:pic>
      <p:pic>
        <p:nvPicPr>
          <p:cNvPr id="15" name="Image 14">
            <a:extLst>
              <a:ext uri="{FF2B5EF4-FFF2-40B4-BE49-F238E27FC236}">
                <a16:creationId xmlns:a16="http://schemas.microsoft.com/office/drawing/2014/main" id="{DEABCF1B-DF6A-5F4B-A61D-6A25F12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91192" y="4371975"/>
            <a:ext cx="3161617" cy="449923"/>
          </a:xfrm>
          <a:prstGeom prst="rect">
            <a:avLst/>
          </a:prstGeom>
        </p:spPr>
      </p:pic>
    </p:spTree>
    <p:extLst>
      <p:ext uri="{BB962C8B-B14F-4D97-AF65-F5344CB8AC3E}">
        <p14:creationId xmlns:p14="http://schemas.microsoft.com/office/powerpoint/2010/main" val="3530831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F573A-4B9C-4A2F-AA4B-01794686B53B}"/>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0DF2787-40B5-4216-9FEB-AB3017A831B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A2AFD6B-F29E-474B-BF9C-BC6014C44FAB}"/>
              </a:ext>
            </a:extLst>
          </p:cNvPr>
          <p:cNvSpPr>
            <a:spLocks noGrp="1"/>
          </p:cNvSpPr>
          <p:nvPr>
            <p:ph type="dt" sz="half" idx="10"/>
          </p:nvPr>
        </p:nvSpPr>
        <p:spPr/>
        <p:txBody>
          <a:bodyPr/>
          <a:lstStyle/>
          <a:p>
            <a:r>
              <a:rPr lang="fr-FR"/>
              <a:t>17/03/2022</a:t>
            </a:r>
          </a:p>
        </p:txBody>
      </p:sp>
      <p:sp>
        <p:nvSpPr>
          <p:cNvPr id="5" name="Espace réservé du pied de page 4">
            <a:extLst>
              <a:ext uri="{FF2B5EF4-FFF2-40B4-BE49-F238E27FC236}">
                <a16:creationId xmlns:a16="http://schemas.microsoft.com/office/drawing/2014/main" id="{AF0A36D6-9942-4CCB-8852-FE8ADE2DAD58}"/>
              </a:ext>
            </a:extLst>
          </p:cNvPr>
          <p:cNvSpPr>
            <a:spLocks noGrp="1"/>
          </p:cNvSpPr>
          <p:nvPr>
            <p:ph type="ftr" sz="quarter" idx="11"/>
          </p:nvPr>
        </p:nvSpPr>
        <p:spPr/>
        <p:txBody>
          <a:bodyPr/>
          <a:lstStyle/>
          <a:p>
            <a:r>
              <a:rPr lang="fr-FR"/>
              <a:t>Webinaire ARS PACA : accréditation et pertinence - 29/09/2022</a:t>
            </a:r>
          </a:p>
        </p:txBody>
      </p:sp>
      <p:sp>
        <p:nvSpPr>
          <p:cNvPr id="6" name="Espace réservé du numéro de diapositive 5">
            <a:extLst>
              <a:ext uri="{FF2B5EF4-FFF2-40B4-BE49-F238E27FC236}">
                <a16:creationId xmlns:a16="http://schemas.microsoft.com/office/drawing/2014/main" id="{5BBE9DF8-9541-4EB0-83EB-72ABB7E33062}"/>
              </a:ext>
            </a:extLst>
          </p:cNvPr>
          <p:cNvSpPr>
            <a:spLocks noGrp="1"/>
          </p:cNvSpPr>
          <p:nvPr>
            <p:ph type="sldNum" sz="quarter" idx="12"/>
          </p:nvPr>
        </p:nvSpPr>
        <p:spPr/>
        <p:txBody>
          <a:bodyPr/>
          <a:lstStyle/>
          <a:p>
            <a:fld id="{0F151B9F-2D7C-4CF7-96A5-8885AD85EBB5}" type="slidenum">
              <a:rPr lang="fr-FR" smtClean="0"/>
              <a:t>‹N°›</a:t>
            </a:fld>
            <a:endParaRPr lang="fr-FR"/>
          </a:p>
        </p:txBody>
      </p:sp>
    </p:spTree>
    <p:extLst>
      <p:ext uri="{BB962C8B-B14F-4D97-AF65-F5344CB8AC3E}">
        <p14:creationId xmlns:p14="http://schemas.microsoft.com/office/powerpoint/2010/main" val="2357640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FB32E-0A7E-413A-B730-52D0BD9BE20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8E6AC1E-419D-472E-9CDC-234391F372C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5F2729-6BF2-4A76-B797-870B3ECCCDAA}"/>
              </a:ext>
            </a:extLst>
          </p:cNvPr>
          <p:cNvSpPr>
            <a:spLocks noGrp="1"/>
          </p:cNvSpPr>
          <p:nvPr>
            <p:ph type="dt" sz="half" idx="10"/>
          </p:nvPr>
        </p:nvSpPr>
        <p:spPr/>
        <p:txBody>
          <a:bodyPr/>
          <a:lstStyle/>
          <a:p>
            <a:r>
              <a:rPr lang="fr-FR"/>
              <a:t>17/03/2022</a:t>
            </a:r>
          </a:p>
        </p:txBody>
      </p:sp>
      <p:sp>
        <p:nvSpPr>
          <p:cNvPr id="5" name="Espace réservé du pied de page 4">
            <a:extLst>
              <a:ext uri="{FF2B5EF4-FFF2-40B4-BE49-F238E27FC236}">
                <a16:creationId xmlns:a16="http://schemas.microsoft.com/office/drawing/2014/main" id="{A1065D4A-5B68-4CB1-BDD6-6FBCF0E0BC4E}"/>
              </a:ext>
            </a:extLst>
          </p:cNvPr>
          <p:cNvSpPr>
            <a:spLocks noGrp="1"/>
          </p:cNvSpPr>
          <p:nvPr>
            <p:ph type="ftr" sz="quarter" idx="11"/>
          </p:nvPr>
        </p:nvSpPr>
        <p:spPr/>
        <p:txBody>
          <a:bodyPr/>
          <a:lstStyle/>
          <a:p>
            <a:r>
              <a:rPr lang="fr-FR"/>
              <a:t>Webinaire ARS PACA : accréditation et pertinence - 29/09/2022</a:t>
            </a:r>
          </a:p>
        </p:txBody>
      </p:sp>
      <p:sp>
        <p:nvSpPr>
          <p:cNvPr id="6" name="Espace réservé du numéro de diapositive 5">
            <a:extLst>
              <a:ext uri="{FF2B5EF4-FFF2-40B4-BE49-F238E27FC236}">
                <a16:creationId xmlns:a16="http://schemas.microsoft.com/office/drawing/2014/main" id="{7855682E-76BE-48EB-B044-8756AE80F270}"/>
              </a:ext>
            </a:extLst>
          </p:cNvPr>
          <p:cNvSpPr>
            <a:spLocks noGrp="1"/>
          </p:cNvSpPr>
          <p:nvPr>
            <p:ph type="sldNum" sz="quarter" idx="12"/>
          </p:nvPr>
        </p:nvSpPr>
        <p:spPr/>
        <p:txBody>
          <a:bodyPr/>
          <a:lstStyle/>
          <a:p>
            <a:fld id="{0F151B9F-2D7C-4CF7-96A5-8885AD85EBB5}" type="slidenum">
              <a:rPr lang="fr-FR" smtClean="0"/>
              <a:t>‹N°›</a:t>
            </a:fld>
            <a:endParaRPr lang="fr-FR"/>
          </a:p>
        </p:txBody>
      </p:sp>
    </p:spTree>
    <p:extLst>
      <p:ext uri="{BB962C8B-B14F-4D97-AF65-F5344CB8AC3E}">
        <p14:creationId xmlns:p14="http://schemas.microsoft.com/office/powerpoint/2010/main" val="3777534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7BF93-1507-499A-BF4A-BA6CF3B1C94C}"/>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EB154F7-69F8-4DE4-B53D-3C9C2C68A5C0}"/>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EE3B338-E926-4C14-90AB-61FA7FE6A620}"/>
              </a:ext>
            </a:extLst>
          </p:cNvPr>
          <p:cNvSpPr>
            <a:spLocks noGrp="1"/>
          </p:cNvSpPr>
          <p:nvPr>
            <p:ph type="dt" sz="half" idx="10"/>
          </p:nvPr>
        </p:nvSpPr>
        <p:spPr/>
        <p:txBody>
          <a:bodyPr/>
          <a:lstStyle/>
          <a:p>
            <a:r>
              <a:rPr lang="fr-FR"/>
              <a:t>17/03/2022</a:t>
            </a:r>
          </a:p>
        </p:txBody>
      </p:sp>
      <p:sp>
        <p:nvSpPr>
          <p:cNvPr id="5" name="Espace réservé du pied de page 4">
            <a:extLst>
              <a:ext uri="{FF2B5EF4-FFF2-40B4-BE49-F238E27FC236}">
                <a16:creationId xmlns:a16="http://schemas.microsoft.com/office/drawing/2014/main" id="{9C84F828-E526-44B8-B793-899EF34D312F}"/>
              </a:ext>
            </a:extLst>
          </p:cNvPr>
          <p:cNvSpPr>
            <a:spLocks noGrp="1"/>
          </p:cNvSpPr>
          <p:nvPr>
            <p:ph type="ftr" sz="quarter" idx="11"/>
          </p:nvPr>
        </p:nvSpPr>
        <p:spPr/>
        <p:txBody>
          <a:bodyPr/>
          <a:lstStyle/>
          <a:p>
            <a:r>
              <a:rPr lang="fr-FR"/>
              <a:t>Webinaire ARS PACA : accréditation et pertinence - 29/09/2022</a:t>
            </a:r>
          </a:p>
        </p:txBody>
      </p:sp>
      <p:sp>
        <p:nvSpPr>
          <p:cNvPr id="6" name="Espace réservé du numéro de diapositive 5">
            <a:extLst>
              <a:ext uri="{FF2B5EF4-FFF2-40B4-BE49-F238E27FC236}">
                <a16:creationId xmlns:a16="http://schemas.microsoft.com/office/drawing/2014/main" id="{15E15997-9E44-4B0D-9E28-FAB6FF809CED}"/>
              </a:ext>
            </a:extLst>
          </p:cNvPr>
          <p:cNvSpPr>
            <a:spLocks noGrp="1"/>
          </p:cNvSpPr>
          <p:nvPr>
            <p:ph type="sldNum" sz="quarter" idx="12"/>
          </p:nvPr>
        </p:nvSpPr>
        <p:spPr/>
        <p:txBody>
          <a:bodyPr/>
          <a:lstStyle/>
          <a:p>
            <a:fld id="{0F151B9F-2D7C-4CF7-96A5-8885AD85EBB5}" type="slidenum">
              <a:rPr lang="fr-FR" smtClean="0"/>
              <a:t>‹N°›</a:t>
            </a:fld>
            <a:endParaRPr lang="fr-FR"/>
          </a:p>
        </p:txBody>
      </p:sp>
    </p:spTree>
    <p:extLst>
      <p:ext uri="{BB962C8B-B14F-4D97-AF65-F5344CB8AC3E}">
        <p14:creationId xmlns:p14="http://schemas.microsoft.com/office/powerpoint/2010/main" val="3644483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C10FC-F0A7-4E0C-8E72-0EAF868BBE3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15E822B-E028-4305-BD71-269C0D35618F}"/>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BAF009C-059A-4C8C-A0E4-8789BDC19340}"/>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1E1DB30-2B55-45BA-A9FB-3309F7B35530}"/>
              </a:ext>
            </a:extLst>
          </p:cNvPr>
          <p:cNvSpPr>
            <a:spLocks noGrp="1"/>
          </p:cNvSpPr>
          <p:nvPr>
            <p:ph type="dt" sz="half" idx="10"/>
          </p:nvPr>
        </p:nvSpPr>
        <p:spPr/>
        <p:txBody>
          <a:bodyPr/>
          <a:lstStyle/>
          <a:p>
            <a:r>
              <a:rPr lang="fr-FR"/>
              <a:t>17/03/2022</a:t>
            </a:r>
          </a:p>
        </p:txBody>
      </p:sp>
      <p:sp>
        <p:nvSpPr>
          <p:cNvPr id="6" name="Espace réservé du pied de page 5">
            <a:extLst>
              <a:ext uri="{FF2B5EF4-FFF2-40B4-BE49-F238E27FC236}">
                <a16:creationId xmlns:a16="http://schemas.microsoft.com/office/drawing/2014/main" id="{1900E30D-ED1C-4C03-8904-3D691224589E}"/>
              </a:ext>
            </a:extLst>
          </p:cNvPr>
          <p:cNvSpPr>
            <a:spLocks noGrp="1"/>
          </p:cNvSpPr>
          <p:nvPr>
            <p:ph type="ftr" sz="quarter" idx="11"/>
          </p:nvPr>
        </p:nvSpPr>
        <p:spPr/>
        <p:txBody>
          <a:bodyPr/>
          <a:lstStyle/>
          <a:p>
            <a:r>
              <a:rPr lang="fr-FR"/>
              <a:t>Webinaire ARS PACA : accréditation et pertinence - 29/09/2022</a:t>
            </a:r>
          </a:p>
        </p:txBody>
      </p:sp>
      <p:sp>
        <p:nvSpPr>
          <p:cNvPr id="7" name="Espace réservé du numéro de diapositive 6">
            <a:extLst>
              <a:ext uri="{FF2B5EF4-FFF2-40B4-BE49-F238E27FC236}">
                <a16:creationId xmlns:a16="http://schemas.microsoft.com/office/drawing/2014/main" id="{DC1C610D-F6D8-4FC0-AE9E-43F992027931}"/>
              </a:ext>
            </a:extLst>
          </p:cNvPr>
          <p:cNvSpPr>
            <a:spLocks noGrp="1"/>
          </p:cNvSpPr>
          <p:nvPr>
            <p:ph type="sldNum" sz="quarter" idx="12"/>
          </p:nvPr>
        </p:nvSpPr>
        <p:spPr/>
        <p:txBody>
          <a:bodyPr/>
          <a:lstStyle/>
          <a:p>
            <a:fld id="{0F151B9F-2D7C-4CF7-96A5-8885AD85EBB5}" type="slidenum">
              <a:rPr lang="fr-FR" smtClean="0"/>
              <a:t>‹N°›</a:t>
            </a:fld>
            <a:endParaRPr lang="fr-FR"/>
          </a:p>
        </p:txBody>
      </p:sp>
    </p:spTree>
    <p:extLst>
      <p:ext uri="{BB962C8B-B14F-4D97-AF65-F5344CB8AC3E}">
        <p14:creationId xmlns:p14="http://schemas.microsoft.com/office/powerpoint/2010/main" val="1489113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007108-D047-47A7-8548-735BC9A89AB7}"/>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DBF951E-15A4-4B0F-8DE9-97C87177087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68CC3B9-E862-43A4-9568-64B57F99334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43B27FD-9C37-49E1-B17B-83BD2F733112}"/>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F4C5194-5570-49B4-9917-AF2AF4DFC8AB}"/>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8B39720-58AD-42A5-B5CB-1FD587FAB695}"/>
              </a:ext>
            </a:extLst>
          </p:cNvPr>
          <p:cNvSpPr>
            <a:spLocks noGrp="1"/>
          </p:cNvSpPr>
          <p:nvPr>
            <p:ph type="dt" sz="half" idx="10"/>
          </p:nvPr>
        </p:nvSpPr>
        <p:spPr/>
        <p:txBody>
          <a:bodyPr/>
          <a:lstStyle/>
          <a:p>
            <a:r>
              <a:rPr lang="fr-FR"/>
              <a:t>17/03/2022</a:t>
            </a:r>
          </a:p>
        </p:txBody>
      </p:sp>
      <p:sp>
        <p:nvSpPr>
          <p:cNvPr id="8" name="Espace réservé du pied de page 7">
            <a:extLst>
              <a:ext uri="{FF2B5EF4-FFF2-40B4-BE49-F238E27FC236}">
                <a16:creationId xmlns:a16="http://schemas.microsoft.com/office/drawing/2014/main" id="{8D8AF048-8C73-44E5-A32F-EF2306B5C60F}"/>
              </a:ext>
            </a:extLst>
          </p:cNvPr>
          <p:cNvSpPr>
            <a:spLocks noGrp="1"/>
          </p:cNvSpPr>
          <p:nvPr>
            <p:ph type="ftr" sz="quarter" idx="11"/>
          </p:nvPr>
        </p:nvSpPr>
        <p:spPr/>
        <p:txBody>
          <a:bodyPr/>
          <a:lstStyle/>
          <a:p>
            <a:r>
              <a:rPr lang="fr-FR"/>
              <a:t>Webinaire ARS PACA : accréditation et pertinence - 29/09/2022</a:t>
            </a:r>
          </a:p>
        </p:txBody>
      </p:sp>
      <p:sp>
        <p:nvSpPr>
          <p:cNvPr id="9" name="Espace réservé du numéro de diapositive 8">
            <a:extLst>
              <a:ext uri="{FF2B5EF4-FFF2-40B4-BE49-F238E27FC236}">
                <a16:creationId xmlns:a16="http://schemas.microsoft.com/office/drawing/2014/main" id="{FB3E8299-E5A2-41CA-B3FA-CF41401D74F1}"/>
              </a:ext>
            </a:extLst>
          </p:cNvPr>
          <p:cNvSpPr>
            <a:spLocks noGrp="1"/>
          </p:cNvSpPr>
          <p:nvPr>
            <p:ph type="sldNum" sz="quarter" idx="12"/>
          </p:nvPr>
        </p:nvSpPr>
        <p:spPr/>
        <p:txBody>
          <a:bodyPr/>
          <a:lstStyle/>
          <a:p>
            <a:fld id="{0F151B9F-2D7C-4CF7-96A5-8885AD85EBB5}" type="slidenum">
              <a:rPr lang="fr-FR" smtClean="0"/>
              <a:t>‹N°›</a:t>
            </a:fld>
            <a:endParaRPr lang="fr-FR"/>
          </a:p>
        </p:txBody>
      </p:sp>
    </p:spTree>
    <p:extLst>
      <p:ext uri="{BB962C8B-B14F-4D97-AF65-F5344CB8AC3E}">
        <p14:creationId xmlns:p14="http://schemas.microsoft.com/office/powerpoint/2010/main" val="285982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 Couv avec sous-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900" y="1116001"/>
            <a:ext cx="8712200" cy="1321338"/>
          </a:xfrm>
        </p:spPr>
        <p:txBody>
          <a:bodyPr lIns="0" tIns="0" anchor="b">
            <a:normAutofit/>
          </a:bodyPr>
          <a:lstStyle>
            <a:lvl1pPr algn="ctr">
              <a:defRPr sz="2800" spc="50" baseline="0">
                <a:solidFill>
                  <a:srgbClr val="004990"/>
                </a:solidFill>
              </a:defRPr>
            </a:lvl1pPr>
          </a:lstStyle>
          <a:p>
            <a:r>
              <a:rPr lang="fr-FR"/>
              <a:t>Titre du document</a:t>
            </a:r>
            <a:endParaRPr lang="en-US"/>
          </a:p>
        </p:txBody>
      </p:sp>
      <p:sp>
        <p:nvSpPr>
          <p:cNvPr id="3" name="Subtitle 2"/>
          <p:cNvSpPr>
            <a:spLocks noGrp="1"/>
          </p:cNvSpPr>
          <p:nvPr>
            <p:ph type="subTitle" idx="1" hasCustomPrompt="1"/>
          </p:nvPr>
        </p:nvSpPr>
        <p:spPr>
          <a:xfrm>
            <a:off x="215900" y="2591531"/>
            <a:ext cx="8712200" cy="645182"/>
          </a:xfrm>
        </p:spPr>
        <p:txBody>
          <a:bodyPr/>
          <a:lstStyle>
            <a:lvl1pPr marL="0" indent="0" algn="ctr">
              <a:spcBef>
                <a:spcPts val="0"/>
              </a:spcBef>
              <a:buNone/>
              <a:defRPr sz="1800">
                <a:solidFill>
                  <a:srgbClr val="00499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Sous-titre du document</a:t>
            </a:r>
            <a:endParaRPr lang="en-US"/>
          </a:p>
        </p:txBody>
      </p:sp>
      <p:sp>
        <p:nvSpPr>
          <p:cNvPr id="9" name="Rectangle 8">
            <a:extLst>
              <a:ext uri="{FF2B5EF4-FFF2-40B4-BE49-F238E27FC236}">
                <a16:creationId xmlns:a16="http://schemas.microsoft.com/office/drawing/2014/main" id="{3A3E166B-5849-3940-A600-8A9C8076A5F7}"/>
              </a:ext>
            </a:extLst>
          </p:cNvPr>
          <p:cNvSpPr/>
          <p:nvPr userDrawn="1"/>
        </p:nvSpPr>
        <p:spPr>
          <a:xfrm>
            <a:off x="4527000" y="0"/>
            <a:ext cx="90000" cy="1116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E100D34D-2668-1143-AA5A-7CB069424F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805" y="3236713"/>
            <a:ext cx="72390" cy="530860"/>
          </a:xfrm>
          <a:prstGeom prst="rect">
            <a:avLst/>
          </a:prstGeom>
        </p:spPr>
      </p:pic>
      <p:pic>
        <p:nvPicPr>
          <p:cNvPr id="12" name="Image 11" descr="Une image contenant objet, horloge, signe&#10;&#10;Description générée automatiquement">
            <a:extLst>
              <a:ext uri="{FF2B5EF4-FFF2-40B4-BE49-F238E27FC236}">
                <a16:creationId xmlns:a16="http://schemas.microsoft.com/office/drawing/2014/main" id="{946B22EB-6025-2941-B561-A981448C64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1920" y="4560507"/>
            <a:ext cx="1060161" cy="399217"/>
          </a:xfrm>
          <a:prstGeom prst="rect">
            <a:avLst/>
          </a:prstGeom>
        </p:spPr>
      </p:pic>
      <p:sp>
        <p:nvSpPr>
          <p:cNvPr id="8" name="Date Placeholder 3">
            <a:extLst>
              <a:ext uri="{FF2B5EF4-FFF2-40B4-BE49-F238E27FC236}">
                <a16:creationId xmlns:a16="http://schemas.microsoft.com/office/drawing/2014/main" id="{691E8C4A-D607-D24B-911B-B1434C10A08E}"/>
              </a:ext>
            </a:extLst>
          </p:cNvPr>
          <p:cNvSpPr>
            <a:spLocks noGrp="1"/>
          </p:cNvSpPr>
          <p:nvPr>
            <p:ph type="dt" sz="half" idx="2"/>
          </p:nvPr>
        </p:nvSpPr>
        <p:spPr>
          <a:xfrm>
            <a:off x="3185319" y="3912870"/>
            <a:ext cx="2773362" cy="321079"/>
          </a:xfrm>
          <a:prstGeom prst="rect">
            <a:avLst/>
          </a:prstGeom>
        </p:spPr>
        <p:txBody>
          <a:bodyPr vert="horz" lIns="0" tIns="0" rIns="0" bIns="0" rtlCol="0" anchor="t"/>
          <a:lstStyle>
            <a:lvl1pPr algn="ctr">
              <a:defRPr sz="1400" b="1" spc="100" baseline="0">
                <a:solidFill>
                  <a:srgbClr val="004990"/>
                </a:solidFill>
                <a:latin typeface="Arial" panose="020B0604020202020204" pitchFamily="34" charset="0"/>
                <a:cs typeface="Arial" panose="020B0604020202020204" pitchFamily="34" charset="0"/>
              </a:defRPr>
            </a:lvl1pPr>
          </a:lstStyle>
          <a:p>
            <a:r>
              <a:rPr lang="fr-FR"/>
              <a:t>17/03/2022</a:t>
            </a:r>
          </a:p>
        </p:txBody>
      </p:sp>
    </p:spTree>
    <p:extLst>
      <p:ext uri="{BB962C8B-B14F-4D97-AF65-F5344CB8AC3E}">
        <p14:creationId xmlns:p14="http://schemas.microsoft.com/office/powerpoint/2010/main" val="3937670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9B97E-0E91-4AF9-AFE1-B362BAA2B32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FD0450C-5F69-4890-A4C2-53207CA69CDB}"/>
              </a:ext>
            </a:extLst>
          </p:cNvPr>
          <p:cNvSpPr>
            <a:spLocks noGrp="1"/>
          </p:cNvSpPr>
          <p:nvPr>
            <p:ph type="dt" sz="half" idx="10"/>
          </p:nvPr>
        </p:nvSpPr>
        <p:spPr/>
        <p:txBody>
          <a:bodyPr/>
          <a:lstStyle/>
          <a:p>
            <a:r>
              <a:rPr lang="fr-FR"/>
              <a:t>17/03/2022</a:t>
            </a:r>
          </a:p>
        </p:txBody>
      </p:sp>
      <p:sp>
        <p:nvSpPr>
          <p:cNvPr id="4" name="Espace réservé du pied de page 3">
            <a:extLst>
              <a:ext uri="{FF2B5EF4-FFF2-40B4-BE49-F238E27FC236}">
                <a16:creationId xmlns:a16="http://schemas.microsoft.com/office/drawing/2014/main" id="{261BCAD2-175E-488B-8F4C-52DCF1225468}"/>
              </a:ext>
            </a:extLst>
          </p:cNvPr>
          <p:cNvSpPr>
            <a:spLocks noGrp="1"/>
          </p:cNvSpPr>
          <p:nvPr>
            <p:ph type="ftr" sz="quarter" idx="11"/>
          </p:nvPr>
        </p:nvSpPr>
        <p:spPr/>
        <p:txBody>
          <a:bodyPr/>
          <a:lstStyle/>
          <a:p>
            <a:r>
              <a:rPr lang="fr-FR"/>
              <a:t>Webinaire ARS PACA : accréditation et pertinence - 29/09/2022</a:t>
            </a:r>
          </a:p>
        </p:txBody>
      </p:sp>
      <p:sp>
        <p:nvSpPr>
          <p:cNvPr id="5" name="Espace réservé du numéro de diapositive 4">
            <a:extLst>
              <a:ext uri="{FF2B5EF4-FFF2-40B4-BE49-F238E27FC236}">
                <a16:creationId xmlns:a16="http://schemas.microsoft.com/office/drawing/2014/main" id="{53040720-60A3-4D69-BE33-EC01E5E7CE79}"/>
              </a:ext>
            </a:extLst>
          </p:cNvPr>
          <p:cNvSpPr>
            <a:spLocks noGrp="1"/>
          </p:cNvSpPr>
          <p:nvPr>
            <p:ph type="sldNum" sz="quarter" idx="12"/>
          </p:nvPr>
        </p:nvSpPr>
        <p:spPr/>
        <p:txBody>
          <a:bodyPr/>
          <a:lstStyle/>
          <a:p>
            <a:fld id="{0F151B9F-2D7C-4CF7-96A5-8885AD85EBB5}" type="slidenum">
              <a:rPr lang="fr-FR" smtClean="0"/>
              <a:t>‹N°›</a:t>
            </a:fld>
            <a:endParaRPr lang="fr-FR"/>
          </a:p>
        </p:txBody>
      </p:sp>
    </p:spTree>
    <p:extLst>
      <p:ext uri="{BB962C8B-B14F-4D97-AF65-F5344CB8AC3E}">
        <p14:creationId xmlns:p14="http://schemas.microsoft.com/office/powerpoint/2010/main" val="1612411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30C6C1B-60BE-4BCE-935B-CADA3486C8B7}"/>
              </a:ext>
            </a:extLst>
          </p:cNvPr>
          <p:cNvSpPr>
            <a:spLocks noGrp="1"/>
          </p:cNvSpPr>
          <p:nvPr>
            <p:ph type="dt" sz="half" idx="10"/>
          </p:nvPr>
        </p:nvSpPr>
        <p:spPr/>
        <p:txBody>
          <a:bodyPr/>
          <a:lstStyle/>
          <a:p>
            <a:r>
              <a:rPr lang="fr-FR"/>
              <a:t>17/03/2022</a:t>
            </a:r>
          </a:p>
        </p:txBody>
      </p:sp>
      <p:sp>
        <p:nvSpPr>
          <p:cNvPr id="3" name="Espace réservé du pied de page 2">
            <a:extLst>
              <a:ext uri="{FF2B5EF4-FFF2-40B4-BE49-F238E27FC236}">
                <a16:creationId xmlns:a16="http://schemas.microsoft.com/office/drawing/2014/main" id="{3F91867E-E668-4364-A0EA-3836A84E79D3}"/>
              </a:ext>
            </a:extLst>
          </p:cNvPr>
          <p:cNvSpPr>
            <a:spLocks noGrp="1"/>
          </p:cNvSpPr>
          <p:nvPr>
            <p:ph type="ftr" sz="quarter" idx="11"/>
          </p:nvPr>
        </p:nvSpPr>
        <p:spPr/>
        <p:txBody>
          <a:bodyPr/>
          <a:lstStyle/>
          <a:p>
            <a:r>
              <a:rPr lang="fr-FR"/>
              <a:t>Webinaire ARS PACA : accréditation et pertinence - 29/09/2022</a:t>
            </a:r>
          </a:p>
        </p:txBody>
      </p:sp>
      <p:sp>
        <p:nvSpPr>
          <p:cNvPr id="4" name="Espace réservé du numéro de diapositive 3">
            <a:extLst>
              <a:ext uri="{FF2B5EF4-FFF2-40B4-BE49-F238E27FC236}">
                <a16:creationId xmlns:a16="http://schemas.microsoft.com/office/drawing/2014/main" id="{EDED7F1F-67A7-4610-8021-B3669A5FF61A}"/>
              </a:ext>
            </a:extLst>
          </p:cNvPr>
          <p:cNvSpPr>
            <a:spLocks noGrp="1"/>
          </p:cNvSpPr>
          <p:nvPr>
            <p:ph type="sldNum" sz="quarter" idx="12"/>
          </p:nvPr>
        </p:nvSpPr>
        <p:spPr/>
        <p:txBody>
          <a:bodyPr/>
          <a:lstStyle/>
          <a:p>
            <a:fld id="{0F151B9F-2D7C-4CF7-96A5-8885AD85EBB5}" type="slidenum">
              <a:rPr lang="fr-FR" smtClean="0"/>
              <a:t>‹N°›</a:t>
            </a:fld>
            <a:endParaRPr lang="fr-FR"/>
          </a:p>
        </p:txBody>
      </p:sp>
    </p:spTree>
    <p:extLst>
      <p:ext uri="{BB962C8B-B14F-4D97-AF65-F5344CB8AC3E}">
        <p14:creationId xmlns:p14="http://schemas.microsoft.com/office/powerpoint/2010/main" val="1030053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169C9-BDA3-4A7D-B281-A2F7A6045352}"/>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7E51F4E-ECFC-4D03-9A62-ACE403A2202B}"/>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2A7E010-42EF-4D25-9B7D-F3E5E0DB3F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856866-E7EF-42B6-BEDD-54AE843184C9}"/>
              </a:ext>
            </a:extLst>
          </p:cNvPr>
          <p:cNvSpPr>
            <a:spLocks noGrp="1"/>
          </p:cNvSpPr>
          <p:nvPr>
            <p:ph type="dt" sz="half" idx="10"/>
          </p:nvPr>
        </p:nvSpPr>
        <p:spPr/>
        <p:txBody>
          <a:bodyPr/>
          <a:lstStyle/>
          <a:p>
            <a:r>
              <a:rPr lang="fr-FR"/>
              <a:t>17/03/2022</a:t>
            </a:r>
          </a:p>
        </p:txBody>
      </p:sp>
      <p:sp>
        <p:nvSpPr>
          <p:cNvPr id="6" name="Espace réservé du pied de page 5">
            <a:extLst>
              <a:ext uri="{FF2B5EF4-FFF2-40B4-BE49-F238E27FC236}">
                <a16:creationId xmlns:a16="http://schemas.microsoft.com/office/drawing/2014/main" id="{48327737-4F06-4D51-B92B-53F9DC82A66B}"/>
              </a:ext>
            </a:extLst>
          </p:cNvPr>
          <p:cNvSpPr>
            <a:spLocks noGrp="1"/>
          </p:cNvSpPr>
          <p:nvPr>
            <p:ph type="ftr" sz="quarter" idx="11"/>
          </p:nvPr>
        </p:nvSpPr>
        <p:spPr/>
        <p:txBody>
          <a:bodyPr/>
          <a:lstStyle/>
          <a:p>
            <a:r>
              <a:rPr lang="fr-FR"/>
              <a:t>Webinaire ARS PACA : accréditation et pertinence - 29/09/2022</a:t>
            </a:r>
          </a:p>
        </p:txBody>
      </p:sp>
      <p:sp>
        <p:nvSpPr>
          <p:cNvPr id="7" name="Espace réservé du numéro de diapositive 6">
            <a:extLst>
              <a:ext uri="{FF2B5EF4-FFF2-40B4-BE49-F238E27FC236}">
                <a16:creationId xmlns:a16="http://schemas.microsoft.com/office/drawing/2014/main" id="{D8F14798-E0D3-421F-96FA-E4900258762E}"/>
              </a:ext>
            </a:extLst>
          </p:cNvPr>
          <p:cNvSpPr>
            <a:spLocks noGrp="1"/>
          </p:cNvSpPr>
          <p:nvPr>
            <p:ph type="sldNum" sz="quarter" idx="12"/>
          </p:nvPr>
        </p:nvSpPr>
        <p:spPr/>
        <p:txBody>
          <a:bodyPr/>
          <a:lstStyle/>
          <a:p>
            <a:fld id="{0F151B9F-2D7C-4CF7-96A5-8885AD85EBB5}" type="slidenum">
              <a:rPr lang="fr-FR" smtClean="0"/>
              <a:t>‹N°›</a:t>
            </a:fld>
            <a:endParaRPr lang="fr-FR"/>
          </a:p>
        </p:txBody>
      </p:sp>
    </p:spTree>
    <p:extLst>
      <p:ext uri="{BB962C8B-B14F-4D97-AF65-F5344CB8AC3E}">
        <p14:creationId xmlns:p14="http://schemas.microsoft.com/office/powerpoint/2010/main" val="2637928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8A78D-EAC4-480B-B97F-0171667D7C04}"/>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B932E75-47E7-45CC-945D-81D89741D175}"/>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EADF930-000B-4C07-89F9-104C51E86DB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6AE9579-5500-4E2D-8BE0-34B00EF94D61}"/>
              </a:ext>
            </a:extLst>
          </p:cNvPr>
          <p:cNvSpPr>
            <a:spLocks noGrp="1"/>
          </p:cNvSpPr>
          <p:nvPr>
            <p:ph type="dt" sz="half" idx="10"/>
          </p:nvPr>
        </p:nvSpPr>
        <p:spPr/>
        <p:txBody>
          <a:bodyPr/>
          <a:lstStyle/>
          <a:p>
            <a:r>
              <a:rPr lang="fr-FR"/>
              <a:t>17/03/2022</a:t>
            </a:r>
          </a:p>
        </p:txBody>
      </p:sp>
      <p:sp>
        <p:nvSpPr>
          <p:cNvPr id="6" name="Espace réservé du pied de page 5">
            <a:extLst>
              <a:ext uri="{FF2B5EF4-FFF2-40B4-BE49-F238E27FC236}">
                <a16:creationId xmlns:a16="http://schemas.microsoft.com/office/drawing/2014/main" id="{C2BEAC7D-D74E-493E-AB2E-BA7219379D06}"/>
              </a:ext>
            </a:extLst>
          </p:cNvPr>
          <p:cNvSpPr>
            <a:spLocks noGrp="1"/>
          </p:cNvSpPr>
          <p:nvPr>
            <p:ph type="ftr" sz="quarter" idx="11"/>
          </p:nvPr>
        </p:nvSpPr>
        <p:spPr/>
        <p:txBody>
          <a:bodyPr/>
          <a:lstStyle/>
          <a:p>
            <a:r>
              <a:rPr lang="fr-FR"/>
              <a:t>Webinaire ARS PACA : accréditation et pertinence - 29/09/2022</a:t>
            </a:r>
          </a:p>
        </p:txBody>
      </p:sp>
      <p:sp>
        <p:nvSpPr>
          <p:cNvPr id="7" name="Espace réservé du numéro de diapositive 6">
            <a:extLst>
              <a:ext uri="{FF2B5EF4-FFF2-40B4-BE49-F238E27FC236}">
                <a16:creationId xmlns:a16="http://schemas.microsoft.com/office/drawing/2014/main" id="{044E89E0-7E60-45F0-B13B-754305AB74CE}"/>
              </a:ext>
            </a:extLst>
          </p:cNvPr>
          <p:cNvSpPr>
            <a:spLocks noGrp="1"/>
          </p:cNvSpPr>
          <p:nvPr>
            <p:ph type="sldNum" sz="quarter" idx="12"/>
          </p:nvPr>
        </p:nvSpPr>
        <p:spPr/>
        <p:txBody>
          <a:bodyPr/>
          <a:lstStyle/>
          <a:p>
            <a:fld id="{0F151B9F-2D7C-4CF7-96A5-8885AD85EBB5}" type="slidenum">
              <a:rPr lang="fr-FR" smtClean="0"/>
              <a:t>‹N°›</a:t>
            </a:fld>
            <a:endParaRPr lang="fr-FR"/>
          </a:p>
        </p:txBody>
      </p:sp>
    </p:spTree>
    <p:extLst>
      <p:ext uri="{BB962C8B-B14F-4D97-AF65-F5344CB8AC3E}">
        <p14:creationId xmlns:p14="http://schemas.microsoft.com/office/powerpoint/2010/main" val="1857956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55BFF-3B87-493E-8268-3174B60E2A4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BA4BF27-268E-4BF4-8EFD-274C289B9C9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FF2804-D5BF-43A8-9284-81D3E76D4D08}"/>
              </a:ext>
            </a:extLst>
          </p:cNvPr>
          <p:cNvSpPr>
            <a:spLocks noGrp="1"/>
          </p:cNvSpPr>
          <p:nvPr>
            <p:ph type="dt" sz="half" idx="10"/>
          </p:nvPr>
        </p:nvSpPr>
        <p:spPr/>
        <p:txBody>
          <a:bodyPr/>
          <a:lstStyle/>
          <a:p>
            <a:r>
              <a:rPr lang="fr-FR"/>
              <a:t>17/03/2022</a:t>
            </a:r>
          </a:p>
        </p:txBody>
      </p:sp>
      <p:sp>
        <p:nvSpPr>
          <p:cNvPr id="5" name="Espace réservé du pied de page 4">
            <a:extLst>
              <a:ext uri="{FF2B5EF4-FFF2-40B4-BE49-F238E27FC236}">
                <a16:creationId xmlns:a16="http://schemas.microsoft.com/office/drawing/2014/main" id="{A9126E7B-8F50-4143-BD77-95897627A6CE}"/>
              </a:ext>
            </a:extLst>
          </p:cNvPr>
          <p:cNvSpPr>
            <a:spLocks noGrp="1"/>
          </p:cNvSpPr>
          <p:nvPr>
            <p:ph type="ftr" sz="quarter" idx="11"/>
          </p:nvPr>
        </p:nvSpPr>
        <p:spPr/>
        <p:txBody>
          <a:bodyPr/>
          <a:lstStyle/>
          <a:p>
            <a:r>
              <a:rPr lang="fr-FR"/>
              <a:t>Webinaire ARS PACA : accréditation et pertinence - 29/09/2022</a:t>
            </a:r>
          </a:p>
        </p:txBody>
      </p:sp>
      <p:sp>
        <p:nvSpPr>
          <p:cNvPr id="6" name="Espace réservé du numéro de diapositive 5">
            <a:extLst>
              <a:ext uri="{FF2B5EF4-FFF2-40B4-BE49-F238E27FC236}">
                <a16:creationId xmlns:a16="http://schemas.microsoft.com/office/drawing/2014/main" id="{F956ED6B-8D36-4127-94D6-6499F6541DC2}"/>
              </a:ext>
            </a:extLst>
          </p:cNvPr>
          <p:cNvSpPr>
            <a:spLocks noGrp="1"/>
          </p:cNvSpPr>
          <p:nvPr>
            <p:ph type="sldNum" sz="quarter" idx="12"/>
          </p:nvPr>
        </p:nvSpPr>
        <p:spPr/>
        <p:txBody>
          <a:bodyPr/>
          <a:lstStyle/>
          <a:p>
            <a:fld id="{0F151B9F-2D7C-4CF7-96A5-8885AD85EBB5}" type="slidenum">
              <a:rPr lang="fr-FR" smtClean="0"/>
              <a:t>‹N°›</a:t>
            </a:fld>
            <a:endParaRPr lang="fr-FR"/>
          </a:p>
        </p:txBody>
      </p:sp>
    </p:spTree>
    <p:extLst>
      <p:ext uri="{BB962C8B-B14F-4D97-AF65-F5344CB8AC3E}">
        <p14:creationId xmlns:p14="http://schemas.microsoft.com/office/powerpoint/2010/main" val="658482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FA6F8FF-10E2-43D5-A897-431684525A78}"/>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26A8181-0674-4891-B363-C964AFEBE4A3}"/>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295699-AEBF-4CA4-8B95-718B2449F765}"/>
              </a:ext>
            </a:extLst>
          </p:cNvPr>
          <p:cNvSpPr>
            <a:spLocks noGrp="1"/>
          </p:cNvSpPr>
          <p:nvPr>
            <p:ph type="dt" sz="half" idx="10"/>
          </p:nvPr>
        </p:nvSpPr>
        <p:spPr/>
        <p:txBody>
          <a:bodyPr/>
          <a:lstStyle/>
          <a:p>
            <a:r>
              <a:rPr lang="fr-FR"/>
              <a:t>17/03/2022</a:t>
            </a:r>
          </a:p>
        </p:txBody>
      </p:sp>
      <p:sp>
        <p:nvSpPr>
          <p:cNvPr id="5" name="Espace réservé du pied de page 4">
            <a:extLst>
              <a:ext uri="{FF2B5EF4-FFF2-40B4-BE49-F238E27FC236}">
                <a16:creationId xmlns:a16="http://schemas.microsoft.com/office/drawing/2014/main" id="{72D475C0-2A7B-4847-91A9-B4ECFB30545E}"/>
              </a:ext>
            </a:extLst>
          </p:cNvPr>
          <p:cNvSpPr>
            <a:spLocks noGrp="1"/>
          </p:cNvSpPr>
          <p:nvPr>
            <p:ph type="ftr" sz="quarter" idx="11"/>
          </p:nvPr>
        </p:nvSpPr>
        <p:spPr/>
        <p:txBody>
          <a:bodyPr/>
          <a:lstStyle/>
          <a:p>
            <a:r>
              <a:rPr lang="fr-FR"/>
              <a:t>Webinaire ARS PACA : accréditation et pertinence - 29/09/2022</a:t>
            </a:r>
          </a:p>
        </p:txBody>
      </p:sp>
      <p:sp>
        <p:nvSpPr>
          <p:cNvPr id="6" name="Espace réservé du numéro de diapositive 5">
            <a:extLst>
              <a:ext uri="{FF2B5EF4-FFF2-40B4-BE49-F238E27FC236}">
                <a16:creationId xmlns:a16="http://schemas.microsoft.com/office/drawing/2014/main" id="{D85CB8D0-73FF-454E-915C-F08EA9834EB4}"/>
              </a:ext>
            </a:extLst>
          </p:cNvPr>
          <p:cNvSpPr>
            <a:spLocks noGrp="1"/>
          </p:cNvSpPr>
          <p:nvPr>
            <p:ph type="sldNum" sz="quarter" idx="12"/>
          </p:nvPr>
        </p:nvSpPr>
        <p:spPr/>
        <p:txBody>
          <a:bodyPr/>
          <a:lstStyle/>
          <a:p>
            <a:fld id="{0F151B9F-2D7C-4CF7-96A5-8885AD85EBB5}" type="slidenum">
              <a:rPr lang="fr-FR" smtClean="0"/>
              <a:t>‹N°›</a:t>
            </a:fld>
            <a:endParaRPr lang="fr-FR"/>
          </a:p>
        </p:txBody>
      </p:sp>
    </p:spTree>
    <p:extLst>
      <p:ext uri="{BB962C8B-B14F-4D97-AF65-F5344CB8AC3E}">
        <p14:creationId xmlns:p14="http://schemas.microsoft.com/office/powerpoint/2010/main" val="2762348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uv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900" y="1512001"/>
            <a:ext cx="8712200" cy="1644252"/>
          </a:xfrm>
        </p:spPr>
        <p:txBody>
          <a:bodyPr lIns="0" tIns="0" anchor="ctr">
            <a:normAutofit/>
          </a:bodyPr>
          <a:lstStyle>
            <a:lvl1pPr algn="ctr">
              <a:defRPr sz="2400" spc="50" baseline="0">
                <a:solidFill>
                  <a:srgbClr val="004990"/>
                </a:solidFill>
              </a:defRPr>
            </a:lvl1pPr>
          </a:lstStyle>
          <a:p>
            <a:r>
              <a:rPr lang="fr-FR"/>
              <a:t>Titre du document</a:t>
            </a:r>
            <a:endParaRPr lang="en-US"/>
          </a:p>
        </p:txBody>
      </p:sp>
      <p:sp>
        <p:nvSpPr>
          <p:cNvPr id="9" name="Rectangle 8">
            <a:extLst>
              <a:ext uri="{FF2B5EF4-FFF2-40B4-BE49-F238E27FC236}">
                <a16:creationId xmlns:a16="http://schemas.microsoft.com/office/drawing/2014/main" id="{3A3E166B-5849-3940-A600-8A9C8076A5F7}"/>
              </a:ext>
            </a:extLst>
          </p:cNvPr>
          <p:cNvSpPr/>
          <p:nvPr userDrawn="1"/>
        </p:nvSpPr>
        <p:spPr>
          <a:xfrm>
            <a:off x="4527000" y="0"/>
            <a:ext cx="90000" cy="15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E100D34D-2668-1143-AA5A-7CB069424F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805" y="3236713"/>
            <a:ext cx="72390" cy="530860"/>
          </a:xfrm>
          <a:prstGeom prst="rect">
            <a:avLst/>
          </a:prstGeom>
        </p:spPr>
      </p:pic>
      <p:pic>
        <p:nvPicPr>
          <p:cNvPr id="12" name="Image 11" descr="Une image contenant objet, horloge, signe&#10;&#10;Description générée automatiquement">
            <a:extLst>
              <a:ext uri="{FF2B5EF4-FFF2-40B4-BE49-F238E27FC236}">
                <a16:creationId xmlns:a16="http://schemas.microsoft.com/office/drawing/2014/main" id="{946B22EB-6025-2941-B561-A981448C64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1920" y="4560507"/>
            <a:ext cx="1060161" cy="399217"/>
          </a:xfrm>
          <a:prstGeom prst="rect">
            <a:avLst/>
          </a:prstGeom>
        </p:spPr>
      </p:pic>
      <p:sp>
        <p:nvSpPr>
          <p:cNvPr id="10" name="Date Placeholder 3">
            <a:extLst>
              <a:ext uri="{FF2B5EF4-FFF2-40B4-BE49-F238E27FC236}">
                <a16:creationId xmlns:a16="http://schemas.microsoft.com/office/drawing/2014/main" id="{0F556F6E-01A3-3E48-B67B-8323854CAFFB}"/>
              </a:ext>
            </a:extLst>
          </p:cNvPr>
          <p:cNvSpPr>
            <a:spLocks noGrp="1"/>
          </p:cNvSpPr>
          <p:nvPr>
            <p:ph type="dt" sz="half" idx="2"/>
          </p:nvPr>
        </p:nvSpPr>
        <p:spPr>
          <a:xfrm>
            <a:off x="3185319" y="3912870"/>
            <a:ext cx="2773362" cy="321079"/>
          </a:xfrm>
          <a:prstGeom prst="rect">
            <a:avLst/>
          </a:prstGeom>
        </p:spPr>
        <p:txBody>
          <a:bodyPr vert="horz" lIns="0" tIns="0" rIns="0" bIns="0" rtlCol="0" anchor="t"/>
          <a:lstStyle>
            <a:lvl1pPr algn="ctr">
              <a:defRPr sz="1400" b="1" spc="100" baseline="0">
                <a:solidFill>
                  <a:srgbClr val="004990"/>
                </a:solidFill>
                <a:latin typeface="Arial" panose="020B0604020202020204" pitchFamily="34" charset="0"/>
                <a:cs typeface="Arial" panose="020B0604020202020204" pitchFamily="34" charset="0"/>
              </a:defRPr>
            </a:lvl1pPr>
          </a:lstStyle>
          <a:p>
            <a:r>
              <a:rPr lang="fr-FR"/>
              <a:t>17/03/2022</a:t>
            </a:r>
          </a:p>
        </p:txBody>
      </p:sp>
    </p:spTree>
    <p:extLst>
      <p:ext uri="{BB962C8B-B14F-4D97-AF65-F5344CB8AC3E}">
        <p14:creationId xmlns:p14="http://schemas.microsoft.com/office/powerpoint/2010/main" val="4080907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 Couv avec sous-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900" y="1116001"/>
            <a:ext cx="8712200" cy="1321338"/>
          </a:xfrm>
        </p:spPr>
        <p:txBody>
          <a:bodyPr lIns="0" tIns="0" anchor="b">
            <a:normAutofit/>
          </a:bodyPr>
          <a:lstStyle>
            <a:lvl1pPr algn="ctr">
              <a:defRPr sz="2800" spc="50" baseline="0">
                <a:solidFill>
                  <a:srgbClr val="004990"/>
                </a:solidFill>
              </a:defRPr>
            </a:lvl1pPr>
          </a:lstStyle>
          <a:p>
            <a:r>
              <a:rPr lang="fr-FR"/>
              <a:t>Titre du document</a:t>
            </a:r>
            <a:endParaRPr lang="en-US"/>
          </a:p>
        </p:txBody>
      </p:sp>
      <p:sp>
        <p:nvSpPr>
          <p:cNvPr id="3" name="Subtitle 2"/>
          <p:cNvSpPr>
            <a:spLocks noGrp="1"/>
          </p:cNvSpPr>
          <p:nvPr>
            <p:ph type="subTitle" idx="1" hasCustomPrompt="1"/>
          </p:nvPr>
        </p:nvSpPr>
        <p:spPr>
          <a:xfrm>
            <a:off x="215900" y="2591531"/>
            <a:ext cx="8712200" cy="645182"/>
          </a:xfrm>
        </p:spPr>
        <p:txBody>
          <a:bodyPr/>
          <a:lstStyle>
            <a:lvl1pPr marL="0" indent="0" algn="ctr">
              <a:spcBef>
                <a:spcPts val="0"/>
              </a:spcBef>
              <a:buNone/>
              <a:defRPr sz="1800">
                <a:solidFill>
                  <a:srgbClr val="00499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Sous-titre du document</a:t>
            </a:r>
            <a:endParaRPr lang="en-US"/>
          </a:p>
        </p:txBody>
      </p:sp>
      <p:sp>
        <p:nvSpPr>
          <p:cNvPr id="9" name="Rectangle 8">
            <a:extLst>
              <a:ext uri="{FF2B5EF4-FFF2-40B4-BE49-F238E27FC236}">
                <a16:creationId xmlns:a16="http://schemas.microsoft.com/office/drawing/2014/main" id="{3A3E166B-5849-3940-A600-8A9C8076A5F7}"/>
              </a:ext>
            </a:extLst>
          </p:cNvPr>
          <p:cNvSpPr/>
          <p:nvPr userDrawn="1"/>
        </p:nvSpPr>
        <p:spPr>
          <a:xfrm>
            <a:off x="4527000" y="0"/>
            <a:ext cx="90000" cy="1116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E100D34D-2668-1143-AA5A-7CB069424F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805" y="3236713"/>
            <a:ext cx="72390" cy="530860"/>
          </a:xfrm>
          <a:prstGeom prst="rect">
            <a:avLst/>
          </a:prstGeom>
        </p:spPr>
      </p:pic>
      <p:pic>
        <p:nvPicPr>
          <p:cNvPr id="12" name="Image 11" descr="Une image contenant objet, horloge, signe&#10;&#10;Description générée automatiquement">
            <a:extLst>
              <a:ext uri="{FF2B5EF4-FFF2-40B4-BE49-F238E27FC236}">
                <a16:creationId xmlns:a16="http://schemas.microsoft.com/office/drawing/2014/main" id="{946B22EB-6025-2941-B561-A981448C64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1920" y="4560507"/>
            <a:ext cx="1060161" cy="399217"/>
          </a:xfrm>
          <a:prstGeom prst="rect">
            <a:avLst/>
          </a:prstGeom>
        </p:spPr>
      </p:pic>
      <p:sp>
        <p:nvSpPr>
          <p:cNvPr id="8" name="Date Placeholder 3">
            <a:extLst>
              <a:ext uri="{FF2B5EF4-FFF2-40B4-BE49-F238E27FC236}">
                <a16:creationId xmlns:a16="http://schemas.microsoft.com/office/drawing/2014/main" id="{691E8C4A-D607-D24B-911B-B1434C10A08E}"/>
              </a:ext>
            </a:extLst>
          </p:cNvPr>
          <p:cNvSpPr>
            <a:spLocks noGrp="1"/>
          </p:cNvSpPr>
          <p:nvPr>
            <p:ph type="dt" sz="half" idx="2"/>
          </p:nvPr>
        </p:nvSpPr>
        <p:spPr>
          <a:xfrm>
            <a:off x="3185319" y="3912870"/>
            <a:ext cx="2773362" cy="321079"/>
          </a:xfrm>
          <a:prstGeom prst="rect">
            <a:avLst/>
          </a:prstGeom>
        </p:spPr>
        <p:txBody>
          <a:bodyPr vert="horz" lIns="0" tIns="0" rIns="0" bIns="0" rtlCol="0" anchor="t"/>
          <a:lstStyle>
            <a:lvl1pPr algn="ctr">
              <a:defRPr sz="1400" b="1" spc="100" baseline="0">
                <a:solidFill>
                  <a:srgbClr val="004990"/>
                </a:solidFill>
                <a:latin typeface="Arial" panose="020B0604020202020204" pitchFamily="34" charset="0"/>
                <a:cs typeface="Arial" panose="020B0604020202020204" pitchFamily="34" charset="0"/>
              </a:defRPr>
            </a:lvl1pPr>
          </a:lstStyle>
          <a:p>
            <a:r>
              <a:rPr lang="fr-FR"/>
              <a:t>17/03/2022</a:t>
            </a:r>
          </a:p>
        </p:txBody>
      </p:sp>
    </p:spTree>
    <p:extLst>
      <p:ext uri="{BB962C8B-B14F-4D97-AF65-F5344CB8AC3E}">
        <p14:creationId xmlns:p14="http://schemas.microsoft.com/office/powerpoint/2010/main" val="3130257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 Titre de parti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B1DF80-2DAD-8B4D-81E7-55C0A1F8FB0F}"/>
              </a:ext>
            </a:extLst>
          </p:cNvPr>
          <p:cNvSpPr>
            <a:spLocks noGrp="1"/>
          </p:cNvSpPr>
          <p:nvPr>
            <p:ph type="ctrTitle" hasCustomPrompt="1"/>
          </p:nvPr>
        </p:nvSpPr>
        <p:spPr>
          <a:xfrm>
            <a:off x="215900" y="2495111"/>
            <a:ext cx="8712200" cy="2038680"/>
          </a:xfrm>
        </p:spPr>
        <p:txBody>
          <a:bodyPr lIns="0" tIns="0" anchor="t">
            <a:normAutofit/>
          </a:bodyPr>
          <a:lstStyle>
            <a:lvl1pPr algn="ctr">
              <a:defRPr sz="2800" spc="50" baseline="0">
                <a:solidFill>
                  <a:srgbClr val="004990"/>
                </a:solidFill>
              </a:defRPr>
            </a:lvl1pPr>
          </a:lstStyle>
          <a:p>
            <a:r>
              <a:rPr lang="fr-FR"/>
              <a:t>Titre de partie</a:t>
            </a:r>
            <a:endParaRPr lang="en-US"/>
          </a:p>
        </p:txBody>
      </p:sp>
      <p:pic>
        <p:nvPicPr>
          <p:cNvPr id="11" name="Image 10">
            <a:extLst>
              <a:ext uri="{FF2B5EF4-FFF2-40B4-BE49-F238E27FC236}">
                <a16:creationId xmlns:a16="http://schemas.microsoft.com/office/drawing/2014/main" id="{F1F2FD07-4040-7544-94A1-9A69C9E6CF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8708" y="609709"/>
            <a:ext cx="106583" cy="770306"/>
          </a:xfrm>
          <a:prstGeom prst="rect">
            <a:avLst/>
          </a:prstGeom>
        </p:spPr>
      </p:pic>
      <p:sp>
        <p:nvSpPr>
          <p:cNvPr id="19" name="Rectangle 18">
            <a:extLst>
              <a:ext uri="{FF2B5EF4-FFF2-40B4-BE49-F238E27FC236}">
                <a16:creationId xmlns:a16="http://schemas.microsoft.com/office/drawing/2014/main" id="{CE3DEE6B-C2D7-524C-87ED-7275DC9692BB}"/>
              </a:ext>
            </a:extLst>
          </p:cNvPr>
          <p:cNvSpPr/>
          <p:nvPr userDrawn="1"/>
        </p:nvSpPr>
        <p:spPr>
          <a:xfrm>
            <a:off x="0" y="4665266"/>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descr="Une image contenant objet, horloge, signe&#10;&#10;Description générée automatiquement">
            <a:extLst>
              <a:ext uri="{FF2B5EF4-FFF2-40B4-BE49-F238E27FC236}">
                <a16:creationId xmlns:a16="http://schemas.microsoft.com/office/drawing/2014/main" id="{CAA348B5-2666-8946-A816-C774B63071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37" name="Subtitle 2">
            <a:extLst>
              <a:ext uri="{FF2B5EF4-FFF2-40B4-BE49-F238E27FC236}">
                <a16:creationId xmlns:a16="http://schemas.microsoft.com/office/drawing/2014/main" id="{140E38A2-C17A-2D43-BE05-A27B7EC7E631}"/>
              </a:ext>
            </a:extLst>
          </p:cNvPr>
          <p:cNvSpPr>
            <a:spLocks noGrp="1"/>
          </p:cNvSpPr>
          <p:nvPr>
            <p:ph type="subTitle" idx="1" hasCustomPrompt="1"/>
          </p:nvPr>
        </p:nvSpPr>
        <p:spPr>
          <a:xfrm>
            <a:off x="2116368" y="1726264"/>
            <a:ext cx="4911264" cy="600758"/>
          </a:xfrm>
        </p:spPr>
        <p:txBody>
          <a:bodyPr>
            <a:normAutofit/>
          </a:bodyPr>
          <a:lstStyle>
            <a:lvl1pPr marL="0" indent="0" algn="ctr">
              <a:buNone/>
              <a:defRPr sz="3600" b="1">
                <a:solidFill>
                  <a:srgbClr val="FF6168"/>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1</a:t>
            </a:r>
            <a:endParaRPr lang="en-US"/>
          </a:p>
        </p:txBody>
      </p:sp>
      <p:sp>
        <p:nvSpPr>
          <p:cNvPr id="39" name="Date Placeholder 3">
            <a:extLst>
              <a:ext uri="{FF2B5EF4-FFF2-40B4-BE49-F238E27FC236}">
                <a16:creationId xmlns:a16="http://schemas.microsoft.com/office/drawing/2014/main" id="{871A9281-D226-A54E-AC6C-5A430F920A5E}"/>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40" name="Footer Placeholder 4">
            <a:extLst>
              <a:ext uri="{FF2B5EF4-FFF2-40B4-BE49-F238E27FC236}">
                <a16:creationId xmlns:a16="http://schemas.microsoft.com/office/drawing/2014/main" id="{AB26E15E-1AD1-4649-947B-0B6E5F1ACDCD}"/>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41" name="Slide Number Placeholder 5">
            <a:extLst>
              <a:ext uri="{FF2B5EF4-FFF2-40B4-BE49-F238E27FC236}">
                <a16:creationId xmlns:a16="http://schemas.microsoft.com/office/drawing/2014/main" id="{FBFEC719-F5D1-A74C-AF85-0D3986E57A72}"/>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ECCC34C-3AEF-3143-83B5-CB08F30D3865}" type="slidenum">
              <a:rPr lang="fr-FR" smtClean="0"/>
              <a:pPr/>
              <a:t>‹N°›</a:t>
            </a:fld>
            <a:endParaRPr lang="fr-FR"/>
          </a:p>
        </p:txBody>
      </p:sp>
    </p:spTree>
    <p:extLst>
      <p:ext uri="{BB962C8B-B14F-4D97-AF65-F5344CB8AC3E}">
        <p14:creationId xmlns:p14="http://schemas.microsoft.com/office/powerpoint/2010/main" val="557355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Sommai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ate Placeholder 3">
            <a:extLst>
              <a:ext uri="{FF2B5EF4-FFF2-40B4-BE49-F238E27FC236}">
                <a16:creationId xmlns:a16="http://schemas.microsoft.com/office/drawing/2014/main" id="{2C0DA0F4-45C1-074C-9418-2551C8F86DA5}"/>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17" name="Footer Placeholder 4">
            <a:extLst>
              <a:ext uri="{FF2B5EF4-FFF2-40B4-BE49-F238E27FC236}">
                <a16:creationId xmlns:a16="http://schemas.microsoft.com/office/drawing/2014/main" id="{D5FAF2FA-C1F2-2844-9A07-7E1837A8F038}"/>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18" name="Slide Number Placeholder 5">
            <a:extLst>
              <a:ext uri="{FF2B5EF4-FFF2-40B4-BE49-F238E27FC236}">
                <a16:creationId xmlns:a16="http://schemas.microsoft.com/office/drawing/2014/main" id="{E0636F44-4341-9F48-BFCB-F708DD0A7485}"/>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14" name="Titre 1">
            <a:extLst>
              <a:ext uri="{FF2B5EF4-FFF2-40B4-BE49-F238E27FC236}">
                <a16:creationId xmlns:a16="http://schemas.microsoft.com/office/drawing/2014/main" id="{09080B0A-279D-4EDD-A4F0-75740B01262E}"/>
              </a:ext>
            </a:extLst>
          </p:cNvPr>
          <p:cNvSpPr>
            <a:spLocks noGrp="1"/>
          </p:cNvSpPr>
          <p:nvPr>
            <p:ph type="title"/>
          </p:nvPr>
        </p:nvSpPr>
        <p:spPr>
          <a:xfrm>
            <a:off x="215900" y="253048"/>
            <a:ext cx="8712200" cy="577365"/>
          </a:xfrm>
        </p:spPr>
        <p:txBody>
          <a:bodyPr/>
          <a:lstStyle/>
          <a:p>
            <a:r>
              <a:rPr lang="fr-FR"/>
              <a:t>Sommaire</a:t>
            </a:r>
          </a:p>
        </p:txBody>
      </p:sp>
    </p:spTree>
    <p:extLst>
      <p:ext uri="{BB962C8B-B14F-4D97-AF65-F5344CB8AC3E}">
        <p14:creationId xmlns:p14="http://schemas.microsoft.com/office/powerpoint/2010/main" val="274159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 Titre de parti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1F2FD07-4040-7544-94A1-9A69C9E6CF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8708" y="609709"/>
            <a:ext cx="106583" cy="770306"/>
          </a:xfrm>
          <a:prstGeom prst="rect">
            <a:avLst/>
          </a:prstGeom>
        </p:spPr>
      </p:pic>
      <p:sp>
        <p:nvSpPr>
          <p:cNvPr id="19" name="Rectangle 18">
            <a:extLst>
              <a:ext uri="{FF2B5EF4-FFF2-40B4-BE49-F238E27FC236}">
                <a16:creationId xmlns:a16="http://schemas.microsoft.com/office/drawing/2014/main" id="{CE3DEE6B-C2D7-524C-87ED-7275DC9692BB}"/>
              </a:ext>
            </a:extLst>
          </p:cNvPr>
          <p:cNvSpPr/>
          <p:nvPr userDrawn="1"/>
        </p:nvSpPr>
        <p:spPr>
          <a:xfrm>
            <a:off x="0" y="4665266"/>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descr="Une image contenant objet, horloge, signe&#10;&#10;Description générée automatiquement">
            <a:extLst>
              <a:ext uri="{FF2B5EF4-FFF2-40B4-BE49-F238E27FC236}">
                <a16:creationId xmlns:a16="http://schemas.microsoft.com/office/drawing/2014/main" id="{CAA348B5-2666-8946-A816-C774B63071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37" name="Subtitle 2">
            <a:extLst>
              <a:ext uri="{FF2B5EF4-FFF2-40B4-BE49-F238E27FC236}">
                <a16:creationId xmlns:a16="http://schemas.microsoft.com/office/drawing/2014/main" id="{140E38A2-C17A-2D43-BE05-A27B7EC7E631}"/>
              </a:ext>
            </a:extLst>
          </p:cNvPr>
          <p:cNvSpPr>
            <a:spLocks noGrp="1"/>
          </p:cNvSpPr>
          <p:nvPr>
            <p:ph type="subTitle" idx="1" hasCustomPrompt="1"/>
          </p:nvPr>
        </p:nvSpPr>
        <p:spPr>
          <a:xfrm>
            <a:off x="2116368" y="1726264"/>
            <a:ext cx="4911264" cy="600758"/>
          </a:xfrm>
        </p:spPr>
        <p:txBody>
          <a:bodyPr>
            <a:normAutofit/>
          </a:bodyPr>
          <a:lstStyle>
            <a:lvl1pPr marL="0" indent="0" algn="ctr">
              <a:buNone/>
              <a:defRPr sz="3600" b="1">
                <a:solidFill>
                  <a:srgbClr val="FF6168"/>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1</a:t>
            </a:r>
            <a:endParaRPr lang="en-US"/>
          </a:p>
        </p:txBody>
      </p:sp>
      <p:sp>
        <p:nvSpPr>
          <p:cNvPr id="2" name="Titre 1">
            <a:extLst>
              <a:ext uri="{FF2B5EF4-FFF2-40B4-BE49-F238E27FC236}">
                <a16:creationId xmlns:a16="http://schemas.microsoft.com/office/drawing/2014/main" id="{F78D6ECA-1F55-4C3D-8EA0-1D0632DF9F4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4F25036-9F80-45F3-AD65-A4548CE8D8EF}"/>
              </a:ext>
            </a:extLst>
          </p:cNvPr>
          <p:cNvSpPr>
            <a:spLocks noGrp="1"/>
          </p:cNvSpPr>
          <p:nvPr>
            <p:ph type="dt" sz="half" idx="10"/>
          </p:nvPr>
        </p:nvSpPr>
        <p:spPr/>
        <p:txBody>
          <a:bodyPr/>
          <a:lstStyle/>
          <a:p>
            <a:r>
              <a:rPr lang="fr-FR"/>
              <a:t>17/03/2022</a:t>
            </a:r>
          </a:p>
        </p:txBody>
      </p:sp>
      <p:sp>
        <p:nvSpPr>
          <p:cNvPr id="4" name="Espace réservé du pied de page 3">
            <a:extLst>
              <a:ext uri="{FF2B5EF4-FFF2-40B4-BE49-F238E27FC236}">
                <a16:creationId xmlns:a16="http://schemas.microsoft.com/office/drawing/2014/main" id="{29DC5ECF-D137-4E4B-99A1-F680CD919951}"/>
              </a:ext>
            </a:extLst>
          </p:cNvPr>
          <p:cNvSpPr>
            <a:spLocks noGrp="1"/>
          </p:cNvSpPr>
          <p:nvPr>
            <p:ph type="ftr" sz="quarter" idx="11"/>
          </p:nvPr>
        </p:nvSpPr>
        <p:spPr/>
        <p:txBody>
          <a:bodyPr/>
          <a:lstStyle/>
          <a:p>
            <a:r>
              <a:rPr lang="fr-FR"/>
              <a:t>Webinaire ARS PACA : accréditation et pertinence - 29/09/2022</a:t>
            </a:r>
          </a:p>
        </p:txBody>
      </p:sp>
      <p:sp>
        <p:nvSpPr>
          <p:cNvPr id="5" name="Espace réservé du numéro de diapositive 4">
            <a:extLst>
              <a:ext uri="{FF2B5EF4-FFF2-40B4-BE49-F238E27FC236}">
                <a16:creationId xmlns:a16="http://schemas.microsoft.com/office/drawing/2014/main" id="{D34DFC98-FC24-4F52-A841-7875DB24E245}"/>
              </a:ext>
            </a:extLst>
          </p:cNvPr>
          <p:cNvSpPr>
            <a:spLocks noGrp="1"/>
          </p:cNvSpPr>
          <p:nvPr>
            <p:ph type="sldNum" sz="quarter" idx="12"/>
          </p:nvPr>
        </p:nvSpPr>
        <p:spPr/>
        <p:txBody>
          <a:bodyPr/>
          <a:lstStyle/>
          <a:p>
            <a:fld id="{9ECCC34C-3AEF-3143-83B5-CB08F30D3865}" type="slidenum">
              <a:rPr lang="fr-FR" smtClean="0"/>
              <a:pPr/>
              <a:t>‹N°›</a:t>
            </a:fld>
            <a:endParaRPr lang="fr-FR"/>
          </a:p>
        </p:txBody>
      </p:sp>
    </p:spTree>
    <p:extLst>
      <p:ext uri="{BB962C8B-B14F-4D97-AF65-F5344CB8AC3E}">
        <p14:creationId xmlns:p14="http://schemas.microsoft.com/office/powerpoint/2010/main" val="884057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u tex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81400"/>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ate Placeholder 3">
            <a:extLst>
              <a:ext uri="{FF2B5EF4-FFF2-40B4-BE49-F238E27FC236}">
                <a16:creationId xmlns:a16="http://schemas.microsoft.com/office/drawing/2014/main" id="{2C0DA0F4-45C1-074C-9418-2551C8F86DA5}"/>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17" name="Footer Placeholder 4">
            <a:extLst>
              <a:ext uri="{FF2B5EF4-FFF2-40B4-BE49-F238E27FC236}">
                <a16:creationId xmlns:a16="http://schemas.microsoft.com/office/drawing/2014/main" id="{D5FAF2FA-C1F2-2844-9A07-7E1837A8F038}"/>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18" name="Slide Number Placeholder 5">
            <a:extLst>
              <a:ext uri="{FF2B5EF4-FFF2-40B4-BE49-F238E27FC236}">
                <a16:creationId xmlns:a16="http://schemas.microsoft.com/office/drawing/2014/main" id="{E0636F44-4341-9F48-BFCB-F708DD0A7485}"/>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21" name="Content Placeholder 2">
            <a:extLst>
              <a:ext uri="{FF2B5EF4-FFF2-40B4-BE49-F238E27FC236}">
                <a16:creationId xmlns:a16="http://schemas.microsoft.com/office/drawing/2014/main" id="{D416EE58-2F18-8F48-B296-78895772EAAC}"/>
              </a:ext>
            </a:extLst>
          </p:cNvPr>
          <p:cNvSpPr>
            <a:spLocks noGrp="1"/>
          </p:cNvSpPr>
          <p:nvPr>
            <p:ph idx="1" hasCustomPrompt="1"/>
          </p:nvPr>
        </p:nvSpPr>
        <p:spPr>
          <a:xfrm>
            <a:off x="215900" y="950913"/>
            <a:ext cx="8712199"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940062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u texte + image +  encadré">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572452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DBAD59A3-B4CC-8841-B156-1D014A43F123}"/>
              </a:ext>
            </a:extLst>
          </p:cNvPr>
          <p:cNvSpPr>
            <a:spLocks noGrp="1" noChangeAspect="1"/>
          </p:cNvSpPr>
          <p:nvPr>
            <p:ph type="pic" idx="13"/>
          </p:nvPr>
        </p:nvSpPr>
        <p:spPr>
          <a:xfrm>
            <a:off x="6156325" y="950913"/>
            <a:ext cx="2771774" cy="1977817"/>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25" name="Content Placeholder 2">
            <a:extLst>
              <a:ext uri="{FF2B5EF4-FFF2-40B4-BE49-F238E27FC236}">
                <a16:creationId xmlns:a16="http://schemas.microsoft.com/office/drawing/2014/main" id="{B29B28ED-2C3A-4846-859E-08E1EA692F70}"/>
              </a:ext>
            </a:extLst>
          </p:cNvPr>
          <p:cNvSpPr>
            <a:spLocks noGrp="1"/>
          </p:cNvSpPr>
          <p:nvPr>
            <p:ph idx="15" hasCustomPrompt="1"/>
          </p:nvPr>
        </p:nvSpPr>
        <p:spPr>
          <a:xfrm>
            <a:off x="6194990" y="3146330"/>
            <a:ext cx="2733110" cy="361637"/>
          </a:xfrm>
          <a:solidFill>
            <a:schemeClr val="bg1"/>
          </a:solidFill>
          <a:effectLst>
            <a:outerShdw dist="38100" dir="10800000" sx="99000" sy="99000" algn="ctr" rotWithShape="0">
              <a:srgbClr val="FF6168"/>
            </a:outerShdw>
          </a:effectLst>
        </p:spPr>
        <p:txBody>
          <a:bodyPr lIns="72000">
            <a:spAutoFit/>
          </a:bodyPr>
          <a:lstStyle>
            <a:lvl1pPr>
              <a:spcBef>
                <a:spcPts val="600"/>
              </a:spcBef>
              <a:defRPr/>
            </a:lvl1pPr>
            <a:lvl2pPr>
              <a:spcBef>
                <a:spcPts val="200"/>
              </a:spcBef>
              <a:defRPr/>
            </a:lvl2pPr>
          </a:lstStyle>
          <a:p>
            <a:pPr lvl="5"/>
            <a:r>
              <a:rPr lang="fr-FR"/>
              <a:t>Titre encadré</a:t>
            </a:r>
          </a:p>
          <a:p>
            <a:pPr lvl="6"/>
            <a:r>
              <a:rPr lang="fr-FR"/>
              <a:t>Texte encadré</a:t>
            </a:r>
            <a:endParaRPr lang="en-US"/>
          </a:p>
        </p:txBody>
      </p:sp>
    </p:spTree>
    <p:extLst>
      <p:ext uri="{BB962C8B-B14F-4D97-AF65-F5344CB8AC3E}">
        <p14:creationId xmlns:p14="http://schemas.microsoft.com/office/powerpoint/2010/main" val="2873023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ntenu texte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572452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DBAD59A3-B4CC-8841-B156-1D014A43F123}"/>
              </a:ext>
            </a:extLst>
          </p:cNvPr>
          <p:cNvSpPr>
            <a:spLocks noGrp="1" noChangeAspect="1"/>
          </p:cNvSpPr>
          <p:nvPr>
            <p:ph type="pic" idx="13"/>
          </p:nvPr>
        </p:nvSpPr>
        <p:spPr>
          <a:xfrm>
            <a:off x="6156325" y="950913"/>
            <a:ext cx="2771774" cy="3421062"/>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Tree>
    <p:extLst>
      <p:ext uri="{BB962C8B-B14F-4D97-AF65-F5344CB8AC3E}">
        <p14:creationId xmlns:p14="http://schemas.microsoft.com/office/powerpoint/2010/main" val="1005517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ontenu texte + encadré">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572452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25" name="Content Placeholder 2">
            <a:extLst>
              <a:ext uri="{FF2B5EF4-FFF2-40B4-BE49-F238E27FC236}">
                <a16:creationId xmlns:a16="http://schemas.microsoft.com/office/drawing/2014/main" id="{B29B28ED-2C3A-4846-859E-08E1EA692F70}"/>
              </a:ext>
            </a:extLst>
          </p:cNvPr>
          <p:cNvSpPr>
            <a:spLocks noGrp="1"/>
          </p:cNvSpPr>
          <p:nvPr>
            <p:ph idx="15" hasCustomPrompt="1"/>
          </p:nvPr>
        </p:nvSpPr>
        <p:spPr>
          <a:xfrm>
            <a:off x="6194990" y="2390932"/>
            <a:ext cx="2733110" cy="361637"/>
          </a:xfrm>
          <a:solidFill>
            <a:schemeClr val="bg1"/>
          </a:solidFill>
          <a:effectLst>
            <a:outerShdw dist="38100" dir="10800000" sx="99000" sy="99000" algn="ctr" rotWithShape="0">
              <a:srgbClr val="FF6168"/>
            </a:outerShdw>
          </a:effectLst>
        </p:spPr>
        <p:txBody>
          <a:bodyPr lIns="72000" anchor="ctr">
            <a:spAutoFit/>
          </a:bodyPr>
          <a:lstStyle>
            <a:lvl1pPr>
              <a:spcBef>
                <a:spcPts val="600"/>
              </a:spcBef>
              <a:defRPr/>
            </a:lvl1pPr>
            <a:lvl2pPr>
              <a:spcBef>
                <a:spcPts val="200"/>
              </a:spcBef>
              <a:defRPr/>
            </a:lvl2pPr>
          </a:lstStyle>
          <a:p>
            <a:pPr lvl="5"/>
            <a:r>
              <a:rPr lang="fr-FR"/>
              <a:t>Titre encadré</a:t>
            </a:r>
          </a:p>
          <a:p>
            <a:pPr lvl="6"/>
            <a:r>
              <a:rPr lang="fr-FR"/>
              <a:t>Texte encadré</a:t>
            </a:r>
            <a:endParaRPr lang="en-US"/>
          </a:p>
        </p:txBody>
      </p:sp>
    </p:spTree>
    <p:extLst>
      <p:ext uri="{BB962C8B-B14F-4D97-AF65-F5344CB8AC3E}">
        <p14:creationId xmlns:p14="http://schemas.microsoft.com/office/powerpoint/2010/main" val="1887489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u texte + cit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572452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6" name="Espace réservé du texte 5">
            <a:extLst>
              <a:ext uri="{FF2B5EF4-FFF2-40B4-BE49-F238E27FC236}">
                <a16:creationId xmlns:a16="http://schemas.microsoft.com/office/drawing/2014/main" id="{4D2FA4EB-0328-3147-8C95-E7BD804CC64C}"/>
              </a:ext>
            </a:extLst>
          </p:cNvPr>
          <p:cNvSpPr>
            <a:spLocks noGrp="1"/>
          </p:cNvSpPr>
          <p:nvPr>
            <p:ph type="body" sz="quarter" idx="10" hasCustomPrompt="1"/>
          </p:nvPr>
        </p:nvSpPr>
        <p:spPr>
          <a:xfrm>
            <a:off x="6156325" y="1602272"/>
            <a:ext cx="2771775" cy="2769701"/>
          </a:xfrm>
        </p:spPr>
        <p:txBody>
          <a:bodyPr anchor="t"/>
          <a:lstStyle/>
          <a:p>
            <a:pPr lvl="7"/>
            <a:r>
              <a:rPr lang="fr-FR"/>
              <a:t>“ Citation ”</a:t>
            </a:r>
          </a:p>
          <a:p>
            <a:pPr lvl="8"/>
            <a:r>
              <a:rPr lang="fr-FR"/>
              <a:t>Nom</a:t>
            </a:r>
          </a:p>
        </p:txBody>
      </p:sp>
      <p:pic>
        <p:nvPicPr>
          <p:cNvPr id="17" name="Image 16">
            <a:extLst>
              <a:ext uri="{FF2B5EF4-FFF2-40B4-BE49-F238E27FC236}">
                <a16:creationId xmlns:a16="http://schemas.microsoft.com/office/drawing/2014/main" id="{58F82994-EE2B-0D45-8BC8-E4544F046E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7522273" y="950913"/>
            <a:ext cx="72390" cy="530860"/>
          </a:xfrm>
          <a:prstGeom prst="rect">
            <a:avLst/>
          </a:prstGeom>
        </p:spPr>
      </p:pic>
      <p:sp>
        <p:nvSpPr>
          <p:cNvPr id="10" name="ZoneTexte 9">
            <a:extLst>
              <a:ext uri="{FF2B5EF4-FFF2-40B4-BE49-F238E27FC236}">
                <a16:creationId xmlns:a16="http://schemas.microsoft.com/office/drawing/2014/main" id="{F2DC6C88-A10A-6F4F-B37B-A304F594728B}"/>
              </a:ext>
            </a:extLst>
          </p:cNvPr>
          <p:cNvSpPr txBox="1"/>
          <p:nvPr userDrawn="1"/>
        </p:nvSpPr>
        <p:spPr>
          <a:xfrm>
            <a:off x="7595616" y="1775968"/>
            <a:ext cx="0" cy="0"/>
          </a:xfrm>
          <a:prstGeom prst="rect">
            <a:avLst/>
          </a:prstGeom>
        </p:spPr>
        <p:txBody>
          <a:bodyPr vert="horz" wrap="none" lIns="0" tIns="0" rIns="0" bIns="0" rtlCol="0">
            <a:normAutofit fontScale="25000" lnSpcReduction="20000"/>
          </a:bodyPr>
          <a:lstStyle/>
          <a:p>
            <a:pPr algn="l"/>
            <a:endParaRPr lang="fr-FR"/>
          </a:p>
        </p:txBody>
      </p:sp>
    </p:spTree>
    <p:extLst>
      <p:ext uri="{BB962C8B-B14F-4D97-AF65-F5344CB8AC3E}">
        <p14:creationId xmlns:p14="http://schemas.microsoft.com/office/powerpoint/2010/main" val="2596764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ontenu 2 colonnes texte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2735262"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DBAD59A3-B4CC-8841-B156-1D014A43F123}"/>
              </a:ext>
            </a:extLst>
          </p:cNvPr>
          <p:cNvSpPr>
            <a:spLocks noGrp="1" noChangeAspect="1"/>
          </p:cNvSpPr>
          <p:nvPr>
            <p:ph type="pic" idx="13"/>
          </p:nvPr>
        </p:nvSpPr>
        <p:spPr>
          <a:xfrm>
            <a:off x="6156325" y="950913"/>
            <a:ext cx="2771774" cy="3421062"/>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11" name="Content Placeholder 2">
            <a:extLst>
              <a:ext uri="{FF2B5EF4-FFF2-40B4-BE49-F238E27FC236}">
                <a16:creationId xmlns:a16="http://schemas.microsoft.com/office/drawing/2014/main" id="{A03D1DCB-E1EA-5345-911E-5E7B9CA8D501}"/>
              </a:ext>
            </a:extLst>
          </p:cNvPr>
          <p:cNvSpPr>
            <a:spLocks noGrp="1"/>
          </p:cNvSpPr>
          <p:nvPr>
            <p:ph idx="14" hasCustomPrompt="1"/>
          </p:nvPr>
        </p:nvSpPr>
        <p:spPr>
          <a:xfrm>
            <a:off x="3167063" y="950914"/>
            <a:ext cx="277177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4985698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ontenu image + texte x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2455100"/>
            <a:ext cx="2735262" cy="1916873"/>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DBAD59A3-B4CC-8841-B156-1D014A43F123}"/>
              </a:ext>
            </a:extLst>
          </p:cNvPr>
          <p:cNvSpPr>
            <a:spLocks noGrp="1" noChangeAspect="1"/>
          </p:cNvSpPr>
          <p:nvPr>
            <p:ph type="pic" idx="13"/>
          </p:nvPr>
        </p:nvSpPr>
        <p:spPr>
          <a:xfrm>
            <a:off x="6156325" y="950913"/>
            <a:ext cx="2771774" cy="1278720"/>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15" name="Picture Placeholder 2">
            <a:extLst>
              <a:ext uri="{FF2B5EF4-FFF2-40B4-BE49-F238E27FC236}">
                <a16:creationId xmlns:a16="http://schemas.microsoft.com/office/drawing/2014/main" id="{B3846997-49EC-CD4F-82F6-4F021DB7F12B}"/>
              </a:ext>
            </a:extLst>
          </p:cNvPr>
          <p:cNvSpPr>
            <a:spLocks noGrp="1" noChangeAspect="1"/>
          </p:cNvSpPr>
          <p:nvPr>
            <p:ph type="pic" idx="15"/>
          </p:nvPr>
        </p:nvSpPr>
        <p:spPr>
          <a:xfrm>
            <a:off x="3168651" y="950913"/>
            <a:ext cx="2771774" cy="1278720"/>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16" name="Picture Placeholder 2">
            <a:extLst>
              <a:ext uri="{FF2B5EF4-FFF2-40B4-BE49-F238E27FC236}">
                <a16:creationId xmlns:a16="http://schemas.microsoft.com/office/drawing/2014/main" id="{8F70AC85-0398-1C47-83F3-51EF2BD2226B}"/>
              </a:ext>
            </a:extLst>
          </p:cNvPr>
          <p:cNvSpPr>
            <a:spLocks noGrp="1" noChangeAspect="1"/>
          </p:cNvSpPr>
          <p:nvPr>
            <p:ph type="pic" idx="16"/>
          </p:nvPr>
        </p:nvSpPr>
        <p:spPr>
          <a:xfrm>
            <a:off x="215902" y="950912"/>
            <a:ext cx="2733673" cy="1278720"/>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18" name="Content Placeholder 2">
            <a:extLst>
              <a:ext uri="{FF2B5EF4-FFF2-40B4-BE49-F238E27FC236}">
                <a16:creationId xmlns:a16="http://schemas.microsoft.com/office/drawing/2014/main" id="{FC529FA7-532C-3445-9D4D-7D976648B01B}"/>
              </a:ext>
            </a:extLst>
          </p:cNvPr>
          <p:cNvSpPr>
            <a:spLocks noGrp="1"/>
          </p:cNvSpPr>
          <p:nvPr>
            <p:ph idx="17" hasCustomPrompt="1"/>
          </p:nvPr>
        </p:nvSpPr>
        <p:spPr>
          <a:xfrm>
            <a:off x="3167063" y="2455099"/>
            <a:ext cx="2771774" cy="1916873"/>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19" name="Content Placeholder 2">
            <a:extLst>
              <a:ext uri="{FF2B5EF4-FFF2-40B4-BE49-F238E27FC236}">
                <a16:creationId xmlns:a16="http://schemas.microsoft.com/office/drawing/2014/main" id="{731DC9F1-2B27-F340-AFB6-545820A73F6A}"/>
              </a:ext>
            </a:extLst>
          </p:cNvPr>
          <p:cNvSpPr>
            <a:spLocks noGrp="1"/>
          </p:cNvSpPr>
          <p:nvPr>
            <p:ph idx="18" hasCustomPrompt="1"/>
          </p:nvPr>
        </p:nvSpPr>
        <p:spPr>
          <a:xfrm>
            <a:off x="6154737" y="2455098"/>
            <a:ext cx="2771774" cy="1916873"/>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3215170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tenu texte x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4248149"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11" name="Content Placeholder 2">
            <a:extLst>
              <a:ext uri="{FF2B5EF4-FFF2-40B4-BE49-F238E27FC236}">
                <a16:creationId xmlns:a16="http://schemas.microsoft.com/office/drawing/2014/main" id="{CC1BFFFF-EF25-254B-8226-64632A95D680}"/>
              </a:ext>
            </a:extLst>
          </p:cNvPr>
          <p:cNvSpPr>
            <a:spLocks noGrp="1"/>
          </p:cNvSpPr>
          <p:nvPr>
            <p:ph idx="10" hasCustomPrompt="1"/>
          </p:nvPr>
        </p:nvSpPr>
        <p:spPr>
          <a:xfrm>
            <a:off x="4679950" y="950914"/>
            <a:ext cx="4248149" cy="3421062"/>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1111364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ontenu v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Date Placeholder 3">
            <a:extLst>
              <a:ext uri="{FF2B5EF4-FFF2-40B4-BE49-F238E27FC236}">
                <a16:creationId xmlns:a16="http://schemas.microsoft.com/office/drawing/2014/main" id="{FA7EF19D-21B5-B248-A8CB-3E10456616F2}"/>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16" name="Footer Placeholder 4">
            <a:extLst>
              <a:ext uri="{FF2B5EF4-FFF2-40B4-BE49-F238E27FC236}">
                <a16:creationId xmlns:a16="http://schemas.microsoft.com/office/drawing/2014/main" id="{2C3124B3-DFC4-6D4D-90F9-B2D553192A2F}"/>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17" name="Slide Number Placeholder 5">
            <a:extLst>
              <a:ext uri="{FF2B5EF4-FFF2-40B4-BE49-F238E27FC236}">
                <a16:creationId xmlns:a16="http://schemas.microsoft.com/office/drawing/2014/main" id="{F8394A1D-72BF-8747-87CE-947FC8936859}"/>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Tree>
    <p:extLst>
      <p:ext uri="{BB962C8B-B14F-4D97-AF65-F5344CB8AC3E}">
        <p14:creationId xmlns:p14="http://schemas.microsoft.com/office/powerpoint/2010/main" val="1382358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4e de couv">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51162" y="1072456"/>
            <a:ext cx="3205163" cy="773759"/>
          </a:xfrm>
        </p:spPr>
        <p:txBody>
          <a:bodyPr lIns="0" tIns="0" anchor="b">
            <a:normAutofit/>
          </a:bodyPr>
          <a:lstStyle>
            <a:lvl1pPr algn="ctr">
              <a:defRPr sz="1800" b="0" spc="50" baseline="0">
                <a:solidFill>
                  <a:srgbClr val="004990"/>
                </a:solidFill>
              </a:defRPr>
            </a:lvl1pPr>
          </a:lstStyle>
          <a:p>
            <a:r>
              <a:rPr lang="fr-FR"/>
              <a:t>Retrouvez</a:t>
            </a:r>
            <a:br>
              <a:rPr lang="fr-FR"/>
            </a:br>
            <a:r>
              <a:rPr lang="fr-FR"/>
              <a:t>tous nos travaux sur</a:t>
            </a:r>
            <a:endParaRPr lang="en-US"/>
          </a:p>
        </p:txBody>
      </p:sp>
      <p:sp>
        <p:nvSpPr>
          <p:cNvPr id="13" name="Title 1">
            <a:extLst>
              <a:ext uri="{FF2B5EF4-FFF2-40B4-BE49-F238E27FC236}">
                <a16:creationId xmlns:a16="http://schemas.microsoft.com/office/drawing/2014/main" id="{0D242CCD-616A-8A40-89DA-8872B7972608}"/>
              </a:ext>
            </a:extLst>
          </p:cNvPr>
          <p:cNvSpPr txBox="1">
            <a:spLocks/>
          </p:cNvSpPr>
          <p:nvPr userDrawn="1"/>
        </p:nvSpPr>
        <p:spPr>
          <a:xfrm>
            <a:off x="3479075" y="1969439"/>
            <a:ext cx="2185851" cy="283065"/>
          </a:xfrm>
          <a:prstGeom prst="rect">
            <a:avLst/>
          </a:prstGeom>
          <a:solidFill>
            <a:srgbClr val="FF6168"/>
          </a:solidFill>
        </p:spPr>
        <p:txBody>
          <a:bodyPr vert="horz" lIns="0" tIns="0" rIns="0" bIns="0" rtlCol="0" anchor="ctr" anchorCtr="0">
            <a:normAutofit/>
          </a:bodyPr>
          <a:lstStyle>
            <a:lvl1pPr algn="ctr" defTabSz="685800" rtl="0" eaLnBrk="1" latinLnBrk="0" hangingPunct="1">
              <a:lnSpc>
                <a:spcPct val="90000"/>
              </a:lnSpc>
              <a:spcBef>
                <a:spcPct val="0"/>
              </a:spcBef>
              <a:buNone/>
              <a:defRPr sz="1800" b="0" i="0" kern="1200" spc="50" baseline="0">
                <a:solidFill>
                  <a:srgbClr val="004990"/>
                </a:solidFill>
                <a:latin typeface="Arial" panose="020B0604020202020204" pitchFamily="34" charset="0"/>
                <a:ea typeface="+mj-ea"/>
                <a:cs typeface="Arial" panose="020B0604020202020204" pitchFamily="34" charset="0"/>
              </a:defRPr>
            </a:lvl1pPr>
          </a:lstStyle>
          <a:p>
            <a:r>
              <a:rPr lang="fr-FR" b="1" err="1">
                <a:solidFill>
                  <a:schemeClr val="bg1"/>
                </a:solidFill>
              </a:rPr>
              <a:t>www.has-sante.fr</a:t>
            </a:r>
            <a:endParaRPr lang="en-US" b="1">
              <a:solidFill>
                <a:schemeClr val="bg1"/>
              </a:solidFill>
            </a:endParaRPr>
          </a:p>
        </p:txBody>
      </p:sp>
      <p:pic>
        <p:nvPicPr>
          <p:cNvPr id="8" name="Image 7">
            <a:extLst>
              <a:ext uri="{FF2B5EF4-FFF2-40B4-BE49-F238E27FC236}">
                <a16:creationId xmlns:a16="http://schemas.microsoft.com/office/drawing/2014/main" id="{97FE0FD6-4B8A-4C45-BBC5-4B12454A9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38360" y="2551401"/>
            <a:ext cx="2267281" cy="367270"/>
          </a:xfrm>
          <a:prstGeom prst="rect">
            <a:avLst/>
          </a:prstGeom>
        </p:spPr>
      </p:pic>
      <p:pic>
        <p:nvPicPr>
          <p:cNvPr id="15" name="Image 14">
            <a:extLst>
              <a:ext uri="{FF2B5EF4-FFF2-40B4-BE49-F238E27FC236}">
                <a16:creationId xmlns:a16="http://schemas.microsoft.com/office/drawing/2014/main" id="{DEABCF1B-DF6A-5F4B-A61D-6A25F12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91192" y="4371975"/>
            <a:ext cx="3161617" cy="449923"/>
          </a:xfrm>
          <a:prstGeom prst="rect">
            <a:avLst/>
          </a:prstGeom>
        </p:spPr>
      </p:pic>
    </p:spTree>
    <p:extLst>
      <p:ext uri="{BB962C8B-B14F-4D97-AF65-F5344CB8AC3E}">
        <p14:creationId xmlns:p14="http://schemas.microsoft.com/office/powerpoint/2010/main" val="363235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Sommai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ate Placeholder 3">
            <a:extLst>
              <a:ext uri="{FF2B5EF4-FFF2-40B4-BE49-F238E27FC236}">
                <a16:creationId xmlns:a16="http://schemas.microsoft.com/office/drawing/2014/main" id="{2C0DA0F4-45C1-074C-9418-2551C8F86DA5}"/>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17" name="Footer Placeholder 4">
            <a:extLst>
              <a:ext uri="{FF2B5EF4-FFF2-40B4-BE49-F238E27FC236}">
                <a16:creationId xmlns:a16="http://schemas.microsoft.com/office/drawing/2014/main" id="{D5FAF2FA-C1F2-2844-9A07-7E1837A8F038}"/>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18" name="Slide Number Placeholder 5">
            <a:extLst>
              <a:ext uri="{FF2B5EF4-FFF2-40B4-BE49-F238E27FC236}">
                <a16:creationId xmlns:a16="http://schemas.microsoft.com/office/drawing/2014/main" id="{E0636F44-4341-9F48-BFCB-F708DD0A7485}"/>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14" name="Titre 1">
            <a:extLst>
              <a:ext uri="{FF2B5EF4-FFF2-40B4-BE49-F238E27FC236}">
                <a16:creationId xmlns:a16="http://schemas.microsoft.com/office/drawing/2014/main" id="{09080B0A-279D-4EDD-A4F0-75740B01262E}"/>
              </a:ext>
            </a:extLst>
          </p:cNvPr>
          <p:cNvSpPr>
            <a:spLocks noGrp="1"/>
          </p:cNvSpPr>
          <p:nvPr>
            <p:ph type="title"/>
          </p:nvPr>
        </p:nvSpPr>
        <p:spPr>
          <a:xfrm>
            <a:off x="215900" y="253048"/>
            <a:ext cx="8712200" cy="577365"/>
          </a:xfrm>
        </p:spPr>
        <p:txBody>
          <a:bodyPr/>
          <a:lstStyle/>
          <a:p>
            <a:r>
              <a:rPr lang="fr-FR"/>
              <a:t>Sommaire</a:t>
            </a:r>
          </a:p>
        </p:txBody>
      </p:sp>
      <p:graphicFrame>
        <p:nvGraphicFramePr>
          <p:cNvPr id="3" name="Tableau 3">
            <a:extLst>
              <a:ext uri="{FF2B5EF4-FFF2-40B4-BE49-F238E27FC236}">
                <a16:creationId xmlns:a16="http://schemas.microsoft.com/office/drawing/2014/main" id="{956030AC-3353-4BEC-9274-9182C4FB21F7}"/>
              </a:ext>
            </a:extLst>
          </p:cNvPr>
          <p:cNvGraphicFramePr>
            <a:graphicFrameLocks noGrp="1"/>
          </p:cNvGraphicFramePr>
          <p:nvPr userDrawn="1">
            <p:extLst>
              <p:ext uri="{D42A27DB-BD31-4B8C-83A1-F6EECF244321}">
                <p14:modId xmlns:p14="http://schemas.microsoft.com/office/powerpoint/2010/main" val="1633052659"/>
              </p:ext>
            </p:extLst>
          </p:nvPr>
        </p:nvGraphicFramePr>
        <p:xfrm>
          <a:off x="223520" y="1100852"/>
          <a:ext cx="8696960" cy="2491740"/>
        </p:xfrm>
        <a:graphic>
          <a:graphicData uri="http://schemas.openxmlformats.org/drawingml/2006/table">
            <a:tbl>
              <a:tblPr firstRow="1" bandRow="1">
                <a:tableStyleId>{5C22544A-7EE6-4342-B048-85BDC9FD1C3A}</a:tableStyleId>
              </a:tblPr>
              <a:tblGrid>
                <a:gridCol w="7908803">
                  <a:extLst>
                    <a:ext uri="{9D8B030D-6E8A-4147-A177-3AD203B41FA5}">
                      <a16:colId xmlns:a16="http://schemas.microsoft.com/office/drawing/2014/main" val="1254978408"/>
                    </a:ext>
                  </a:extLst>
                </a:gridCol>
                <a:gridCol w="788157">
                  <a:extLst>
                    <a:ext uri="{9D8B030D-6E8A-4147-A177-3AD203B41FA5}">
                      <a16:colId xmlns:a16="http://schemas.microsoft.com/office/drawing/2014/main" val="2485782005"/>
                    </a:ext>
                  </a:extLst>
                </a:gridCol>
              </a:tblGrid>
              <a:tr h="370840">
                <a:tc>
                  <a:txBody>
                    <a:bodyPr/>
                    <a:lstStyle/>
                    <a:p>
                      <a:pPr marL="0" indent="-90900">
                        <a:spcAft>
                          <a:spcPts val="1200"/>
                        </a:spcAft>
                        <a:buClr>
                          <a:srgbClr val="FF6168"/>
                        </a:buClr>
                        <a:buAutoNum type="arabicPeriod"/>
                      </a:pPr>
                      <a:r>
                        <a:rPr lang="fr-FR" sz="1400" b="1">
                          <a:solidFill>
                            <a:srgbClr val="004990"/>
                          </a:solidFill>
                        </a:rPr>
                        <a:t> Titre de partie</a:t>
                      </a:r>
                    </a:p>
                    <a:p>
                      <a:pPr marL="0" indent="-90900">
                        <a:spcAft>
                          <a:spcPts val="1200"/>
                        </a:spcAft>
                        <a:buClr>
                          <a:srgbClr val="FF6168"/>
                        </a:buClr>
                        <a:buAutoNum type="arabicPeriod"/>
                      </a:pPr>
                      <a:r>
                        <a:rPr lang="fr-FR" sz="1400" b="1">
                          <a:solidFill>
                            <a:srgbClr val="004990"/>
                          </a:solidFill>
                        </a:rPr>
                        <a:t> Titre de partie</a:t>
                      </a:r>
                    </a:p>
                    <a:p>
                      <a:pPr marL="0" indent="-90900">
                        <a:spcAft>
                          <a:spcPts val="1200"/>
                        </a:spcAft>
                        <a:buClr>
                          <a:srgbClr val="FF6168"/>
                        </a:buClr>
                        <a:buAutoNum type="arabicPeriod"/>
                      </a:pPr>
                      <a:r>
                        <a:rPr lang="fr-FR" sz="1400" b="1">
                          <a:solidFill>
                            <a:srgbClr val="004990"/>
                          </a:solidFill>
                        </a:rPr>
                        <a:t> Titre de partie</a:t>
                      </a:r>
                    </a:p>
                    <a:p>
                      <a:pPr marL="0" indent="-90900">
                        <a:spcAft>
                          <a:spcPts val="1200"/>
                        </a:spcAft>
                        <a:buClr>
                          <a:srgbClr val="FF6168"/>
                        </a:buClr>
                        <a:buAutoNum type="arabicPeriod"/>
                      </a:pPr>
                      <a:r>
                        <a:rPr lang="fr-FR" sz="1400" b="1">
                          <a:solidFill>
                            <a:srgbClr val="004990"/>
                          </a:solidFill>
                        </a:rPr>
                        <a:t> Titre de partie</a:t>
                      </a:r>
                    </a:p>
                    <a:p>
                      <a:pPr marL="0" indent="-90900">
                        <a:spcAft>
                          <a:spcPts val="1200"/>
                        </a:spcAft>
                        <a:buClr>
                          <a:srgbClr val="FF6168"/>
                        </a:buClr>
                        <a:buAutoNum type="arabicPeriod"/>
                      </a:pPr>
                      <a:r>
                        <a:rPr lang="fr-FR" sz="1400" b="1">
                          <a:solidFill>
                            <a:srgbClr val="004990"/>
                          </a:solidFill>
                        </a:rPr>
                        <a:t> Titre de partie</a:t>
                      </a:r>
                    </a:p>
                    <a:p>
                      <a:pPr marL="0" indent="-90900">
                        <a:spcAft>
                          <a:spcPts val="1200"/>
                        </a:spcAft>
                        <a:buClr>
                          <a:srgbClr val="FF6168"/>
                        </a:buClr>
                        <a:buAutoNum type="arabicPeriod"/>
                      </a:pPr>
                      <a:r>
                        <a:rPr lang="fr-FR" sz="1400" b="1">
                          <a:solidFill>
                            <a:srgbClr val="004990"/>
                          </a:solidFill>
                        </a:rPr>
                        <a:t> Titre de partie</a:t>
                      </a:r>
                      <a:endParaRPr lang="fr-FR">
                        <a:solidFill>
                          <a:srgbClr val="004990"/>
                        </a:solidFill>
                      </a:endParaRPr>
                    </a:p>
                  </a:txBody>
                  <a:tcPr>
                    <a:noFill/>
                  </a:tcPr>
                </a:tc>
                <a:tc>
                  <a:txBody>
                    <a:bodyPr/>
                    <a:lstStyle/>
                    <a:p>
                      <a:pPr>
                        <a:spcBef>
                          <a:spcPts val="0"/>
                        </a:spcBef>
                        <a:spcAft>
                          <a:spcPts val="1200"/>
                        </a:spcAft>
                      </a:pPr>
                      <a:r>
                        <a:rPr lang="fr-FR" sz="1400" b="1" kern="1200">
                          <a:solidFill>
                            <a:srgbClr val="004990"/>
                          </a:solidFill>
                          <a:latin typeface="+mn-lt"/>
                          <a:ea typeface="+mn-ea"/>
                          <a:cs typeface="+mn-cs"/>
                        </a:rPr>
                        <a:t>p. </a:t>
                      </a:r>
                    </a:p>
                    <a:p>
                      <a:pPr marL="0" marR="0" lvl="0" indent="0" algn="l" defTabSz="685800" rtl="0" eaLnBrk="1" fontAlgn="auto" latinLnBrk="0" hangingPunct="1">
                        <a:lnSpc>
                          <a:spcPct val="100000"/>
                        </a:lnSpc>
                        <a:spcBef>
                          <a:spcPts val="0"/>
                        </a:spcBef>
                        <a:spcAft>
                          <a:spcPts val="1200"/>
                        </a:spcAft>
                        <a:buClrTx/>
                        <a:buSzTx/>
                        <a:buFontTx/>
                        <a:buNone/>
                        <a:tabLst/>
                        <a:defRPr/>
                      </a:pPr>
                      <a:r>
                        <a:rPr lang="fr-FR" sz="1400" b="1" kern="1200">
                          <a:solidFill>
                            <a:srgbClr val="004990"/>
                          </a:solidFill>
                          <a:latin typeface="+mn-lt"/>
                          <a:ea typeface="+mn-ea"/>
                          <a:cs typeface="+mn-cs"/>
                        </a:rPr>
                        <a:t>p. </a:t>
                      </a:r>
                    </a:p>
                    <a:p>
                      <a:pPr marL="0" marR="0" lvl="0" indent="0" algn="l" defTabSz="685800" rtl="0" eaLnBrk="1" fontAlgn="auto" latinLnBrk="0" hangingPunct="1">
                        <a:lnSpc>
                          <a:spcPct val="100000"/>
                        </a:lnSpc>
                        <a:spcBef>
                          <a:spcPts val="0"/>
                        </a:spcBef>
                        <a:spcAft>
                          <a:spcPts val="1200"/>
                        </a:spcAft>
                        <a:buClrTx/>
                        <a:buSzTx/>
                        <a:buFontTx/>
                        <a:buNone/>
                        <a:tabLst/>
                        <a:defRPr/>
                      </a:pPr>
                      <a:r>
                        <a:rPr lang="fr-FR" sz="1400" b="1" kern="1200">
                          <a:solidFill>
                            <a:srgbClr val="004990"/>
                          </a:solidFill>
                          <a:latin typeface="+mn-lt"/>
                          <a:ea typeface="+mn-ea"/>
                          <a:cs typeface="+mn-cs"/>
                        </a:rPr>
                        <a:t>p. </a:t>
                      </a:r>
                    </a:p>
                    <a:p>
                      <a:pPr marL="0" marR="0" lvl="0" indent="0" algn="l" defTabSz="685800" rtl="0" eaLnBrk="1" fontAlgn="auto" latinLnBrk="0" hangingPunct="1">
                        <a:lnSpc>
                          <a:spcPct val="100000"/>
                        </a:lnSpc>
                        <a:spcBef>
                          <a:spcPts val="0"/>
                        </a:spcBef>
                        <a:spcAft>
                          <a:spcPts val="1200"/>
                        </a:spcAft>
                        <a:buClrTx/>
                        <a:buSzTx/>
                        <a:buFontTx/>
                        <a:buNone/>
                        <a:tabLst/>
                        <a:defRPr/>
                      </a:pPr>
                      <a:r>
                        <a:rPr lang="fr-FR" sz="1400" b="1" kern="1200">
                          <a:solidFill>
                            <a:srgbClr val="004990"/>
                          </a:solidFill>
                          <a:latin typeface="+mn-lt"/>
                          <a:ea typeface="+mn-ea"/>
                          <a:cs typeface="+mn-cs"/>
                        </a:rPr>
                        <a:t>p. </a:t>
                      </a:r>
                    </a:p>
                    <a:p>
                      <a:pPr marL="0" marR="0" lvl="0" indent="0" algn="l" defTabSz="685800" rtl="0" eaLnBrk="1" fontAlgn="auto" latinLnBrk="0" hangingPunct="1">
                        <a:lnSpc>
                          <a:spcPct val="100000"/>
                        </a:lnSpc>
                        <a:spcBef>
                          <a:spcPts val="0"/>
                        </a:spcBef>
                        <a:spcAft>
                          <a:spcPts val="1200"/>
                        </a:spcAft>
                        <a:buClrTx/>
                        <a:buSzTx/>
                        <a:buFontTx/>
                        <a:buNone/>
                        <a:tabLst/>
                        <a:defRPr/>
                      </a:pPr>
                      <a:r>
                        <a:rPr lang="fr-FR" sz="1400" b="1" kern="1200">
                          <a:solidFill>
                            <a:srgbClr val="004990"/>
                          </a:solidFill>
                          <a:latin typeface="+mn-lt"/>
                          <a:ea typeface="+mn-ea"/>
                          <a:cs typeface="+mn-cs"/>
                        </a:rPr>
                        <a:t>p. </a:t>
                      </a:r>
                    </a:p>
                    <a:p>
                      <a:pPr marL="0" marR="0" lvl="0" indent="0" algn="l" defTabSz="685800" rtl="0" eaLnBrk="1" fontAlgn="auto" latinLnBrk="0" hangingPunct="1">
                        <a:lnSpc>
                          <a:spcPct val="100000"/>
                        </a:lnSpc>
                        <a:spcBef>
                          <a:spcPts val="0"/>
                        </a:spcBef>
                        <a:spcAft>
                          <a:spcPts val="1200"/>
                        </a:spcAft>
                        <a:buClrTx/>
                        <a:buSzTx/>
                        <a:buFontTx/>
                        <a:buNone/>
                        <a:tabLst/>
                        <a:defRPr/>
                      </a:pPr>
                      <a:r>
                        <a:rPr lang="fr-FR" sz="1400" b="1" kern="1200">
                          <a:solidFill>
                            <a:srgbClr val="004990"/>
                          </a:solidFill>
                          <a:latin typeface="+mn-lt"/>
                          <a:ea typeface="+mn-ea"/>
                          <a:cs typeface="+mn-cs"/>
                        </a:rPr>
                        <a:t>p. </a:t>
                      </a:r>
                    </a:p>
                    <a:p>
                      <a:endParaRPr lang="fr-FR">
                        <a:solidFill>
                          <a:srgbClr val="004990"/>
                        </a:solidFill>
                      </a:endParaRPr>
                    </a:p>
                  </a:txBody>
                  <a:tcPr>
                    <a:noFill/>
                  </a:tcPr>
                </a:tc>
                <a:extLst>
                  <a:ext uri="{0D108BD9-81ED-4DB2-BD59-A6C34878D82A}">
                    <a16:rowId xmlns:a16="http://schemas.microsoft.com/office/drawing/2014/main" val="1506647465"/>
                  </a:ext>
                </a:extLst>
              </a:tr>
            </a:tbl>
          </a:graphicData>
        </a:graphic>
      </p:graphicFrame>
    </p:spTree>
    <p:extLst>
      <p:ext uri="{BB962C8B-B14F-4D97-AF65-F5344CB8AC3E}">
        <p14:creationId xmlns:p14="http://schemas.microsoft.com/office/powerpoint/2010/main" val="2915390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ouv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900" y="1512001"/>
            <a:ext cx="8712200" cy="1644252"/>
          </a:xfrm>
        </p:spPr>
        <p:txBody>
          <a:bodyPr lIns="0" tIns="0" anchor="ctr">
            <a:normAutofit/>
          </a:bodyPr>
          <a:lstStyle>
            <a:lvl1pPr algn="ctr">
              <a:defRPr sz="2400" spc="50" baseline="0">
                <a:solidFill>
                  <a:srgbClr val="004990"/>
                </a:solidFill>
              </a:defRPr>
            </a:lvl1pPr>
          </a:lstStyle>
          <a:p>
            <a:r>
              <a:rPr lang="fr-FR"/>
              <a:t>Titre du document</a:t>
            </a:r>
            <a:endParaRPr lang="en-US"/>
          </a:p>
        </p:txBody>
      </p:sp>
      <p:sp>
        <p:nvSpPr>
          <p:cNvPr id="9" name="Rectangle 8">
            <a:extLst>
              <a:ext uri="{FF2B5EF4-FFF2-40B4-BE49-F238E27FC236}">
                <a16:creationId xmlns:a16="http://schemas.microsoft.com/office/drawing/2014/main" id="{3A3E166B-5849-3940-A600-8A9C8076A5F7}"/>
              </a:ext>
            </a:extLst>
          </p:cNvPr>
          <p:cNvSpPr/>
          <p:nvPr userDrawn="1"/>
        </p:nvSpPr>
        <p:spPr>
          <a:xfrm>
            <a:off x="4527000" y="0"/>
            <a:ext cx="90000" cy="15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E100D34D-2668-1143-AA5A-7CB069424F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805" y="3236713"/>
            <a:ext cx="72390" cy="530860"/>
          </a:xfrm>
          <a:prstGeom prst="rect">
            <a:avLst/>
          </a:prstGeom>
        </p:spPr>
      </p:pic>
      <p:pic>
        <p:nvPicPr>
          <p:cNvPr id="12" name="Image 11" descr="Une image contenant objet, horloge, signe&#10;&#10;Description générée automatiquement">
            <a:extLst>
              <a:ext uri="{FF2B5EF4-FFF2-40B4-BE49-F238E27FC236}">
                <a16:creationId xmlns:a16="http://schemas.microsoft.com/office/drawing/2014/main" id="{946B22EB-6025-2941-B561-A981448C64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1920" y="4560507"/>
            <a:ext cx="1060161" cy="399217"/>
          </a:xfrm>
          <a:prstGeom prst="rect">
            <a:avLst/>
          </a:prstGeom>
        </p:spPr>
      </p:pic>
      <p:sp>
        <p:nvSpPr>
          <p:cNvPr id="10" name="Date Placeholder 3">
            <a:extLst>
              <a:ext uri="{FF2B5EF4-FFF2-40B4-BE49-F238E27FC236}">
                <a16:creationId xmlns:a16="http://schemas.microsoft.com/office/drawing/2014/main" id="{0F556F6E-01A3-3E48-B67B-8323854CAFFB}"/>
              </a:ext>
            </a:extLst>
          </p:cNvPr>
          <p:cNvSpPr>
            <a:spLocks noGrp="1"/>
          </p:cNvSpPr>
          <p:nvPr>
            <p:ph type="dt" sz="half" idx="2"/>
          </p:nvPr>
        </p:nvSpPr>
        <p:spPr>
          <a:xfrm>
            <a:off x="3185319" y="3912870"/>
            <a:ext cx="2773362" cy="321079"/>
          </a:xfrm>
          <a:prstGeom prst="rect">
            <a:avLst/>
          </a:prstGeom>
        </p:spPr>
        <p:txBody>
          <a:bodyPr vert="horz" lIns="0" tIns="0" rIns="0" bIns="0" rtlCol="0" anchor="t"/>
          <a:lstStyle>
            <a:lvl1pPr algn="ctr">
              <a:defRPr sz="1400" b="1" spc="100" baseline="0">
                <a:solidFill>
                  <a:srgbClr val="004990"/>
                </a:solidFill>
                <a:latin typeface="Arial" panose="020B0604020202020204" pitchFamily="34" charset="0"/>
                <a:cs typeface="Arial" panose="020B0604020202020204" pitchFamily="34" charset="0"/>
              </a:defRPr>
            </a:lvl1pPr>
          </a:lstStyle>
          <a:p>
            <a:r>
              <a:rPr lang="fr-FR"/>
              <a:t>17/03/2022</a:t>
            </a:r>
          </a:p>
        </p:txBody>
      </p:sp>
    </p:spTree>
    <p:extLst>
      <p:ext uri="{BB962C8B-B14F-4D97-AF65-F5344CB8AC3E}">
        <p14:creationId xmlns:p14="http://schemas.microsoft.com/office/powerpoint/2010/main" val="65625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2 Couv avec sous-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900" y="1116001"/>
            <a:ext cx="8712200" cy="1321338"/>
          </a:xfrm>
        </p:spPr>
        <p:txBody>
          <a:bodyPr lIns="0" tIns="0" anchor="b">
            <a:normAutofit/>
          </a:bodyPr>
          <a:lstStyle>
            <a:lvl1pPr algn="ctr">
              <a:defRPr sz="2800" spc="50" baseline="0">
                <a:solidFill>
                  <a:srgbClr val="004990"/>
                </a:solidFill>
              </a:defRPr>
            </a:lvl1pPr>
          </a:lstStyle>
          <a:p>
            <a:r>
              <a:rPr lang="fr-FR"/>
              <a:t>Titre du document</a:t>
            </a:r>
            <a:endParaRPr lang="en-US"/>
          </a:p>
        </p:txBody>
      </p:sp>
      <p:sp>
        <p:nvSpPr>
          <p:cNvPr id="3" name="Subtitle 2"/>
          <p:cNvSpPr>
            <a:spLocks noGrp="1"/>
          </p:cNvSpPr>
          <p:nvPr>
            <p:ph type="subTitle" idx="1" hasCustomPrompt="1"/>
          </p:nvPr>
        </p:nvSpPr>
        <p:spPr>
          <a:xfrm>
            <a:off x="215900" y="2591531"/>
            <a:ext cx="8712200" cy="645182"/>
          </a:xfrm>
        </p:spPr>
        <p:txBody>
          <a:bodyPr/>
          <a:lstStyle>
            <a:lvl1pPr marL="0" indent="0" algn="ctr">
              <a:spcBef>
                <a:spcPts val="0"/>
              </a:spcBef>
              <a:buNone/>
              <a:defRPr sz="1800">
                <a:solidFill>
                  <a:srgbClr val="00499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Sous-titre du document</a:t>
            </a:r>
            <a:endParaRPr lang="en-US"/>
          </a:p>
        </p:txBody>
      </p:sp>
      <p:sp>
        <p:nvSpPr>
          <p:cNvPr id="9" name="Rectangle 8">
            <a:extLst>
              <a:ext uri="{FF2B5EF4-FFF2-40B4-BE49-F238E27FC236}">
                <a16:creationId xmlns:a16="http://schemas.microsoft.com/office/drawing/2014/main" id="{3A3E166B-5849-3940-A600-8A9C8076A5F7}"/>
              </a:ext>
            </a:extLst>
          </p:cNvPr>
          <p:cNvSpPr/>
          <p:nvPr userDrawn="1"/>
        </p:nvSpPr>
        <p:spPr>
          <a:xfrm>
            <a:off x="4527000" y="0"/>
            <a:ext cx="90000" cy="1116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E100D34D-2668-1143-AA5A-7CB069424F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805" y="3236713"/>
            <a:ext cx="72390" cy="530860"/>
          </a:xfrm>
          <a:prstGeom prst="rect">
            <a:avLst/>
          </a:prstGeom>
        </p:spPr>
      </p:pic>
      <p:pic>
        <p:nvPicPr>
          <p:cNvPr id="12" name="Image 11" descr="Une image contenant objet, horloge, signe&#10;&#10;Description générée automatiquement">
            <a:extLst>
              <a:ext uri="{FF2B5EF4-FFF2-40B4-BE49-F238E27FC236}">
                <a16:creationId xmlns:a16="http://schemas.microsoft.com/office/drawing/2014/main" id="{946B22EB-6025-2941-B561-A981448C64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1920" y="4560507"/>
            <a:ext cx="1060161" cy="399217"/>
          </a:xfrm>
          <a:prstGeom prst="rect">
            <a:avLst/>
          </a:prstGeom>
        </p:spPr>
      </p:pic>
      <p:sp>
        <p:nvSpPr>
          <p:cNvPr id="8" name="Date Placeholder 3">
            <a:extLst>
              <a:ext uri="{FF2B5EF4-FFF2-40B4-BE49-F238E27FC236}">
                <a16:creationId xmlns:a16="http://schemas.microsoft.com/office/drawing/2014/main" id="{691E8C4A-D607-D24B-911B-B1434C10A08E}"/>
              </a:ext>
            </a:extLst>
          </p:cNvPr>
          <p:cNvSpPr>
            <a:spLocks noGrp="1"/>
          </p:cNvSpPr>
          <p:nvPr>
            <p:ph type="dt" sz="half" idx="2"/>
          </p:nvPr>
        </p:nvSpPr>
        <p:spPr>
          <a:xfrm>
            <a:off x="3185319" y="3912870"/>
            <a:ext cx="2773362" cy="321079"/>
          </a:xfrm>
          <a:prstGeom prst="rect">
            <a:avLst/>
          </a:prstGeom>
        </p:spPr>
        <p:txBody>
          <a:bodyPr vert="horz" lIns="0" tIns="0" rIns="0" bIns="0" rtlCol="0" anchor="t"/>
          <a:lstStyle>
            <a:lvl1pPr algn="ctr">
              <a:defRPr sz="1400" b="1" spc="100" baseline="0">
                <a:solidFill>
                  <a:srgbClr val="004990"/>
                </a:solidFill>
                <a:latin typeface="Arial" panose="020B0604020202020204" pitchFamily="34" charset="0"/>
                <a:cs typeface="Arial" panose="020B0604020202020204" pitchFamily="34" charset="0"/>
              </a:defRPr>
            </a:lvl1pPr>
          </a:lstStyle>
          <a:p>
            <a:r>
              <a:rPr lang="fr-FR"/>
              <a:t>17/03/2022</a:t>
            </a:r>
          </a:p>
        </p:txBody>
      </p:sp>
    </p:spTree>
    <p:extLst>
      <p:ext uri="{BB962C8B-B14F-4D97-AF65-F5344CB8AC3E}">
        <p14:creationId xmlns:p14="http://schemas.microsoft.com/office/powerpoint/2010/main" val="3318205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 Titre de parti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B1DF80-2DAD-8B4D-81E7-55C0A1F8FB0F}"/>
              </a:ext>
            </a:extLst>
          </p:cNvPr>
          <p:cNvSpPr>
            <a:spLocks noGrp="1"/>
          </p:cNvSpPr>
          <p:nvPr>
            <p:ph type="ctrTitle" hasCustomPrompt="1"/>
          </p:nvPr>
        </p:nvSpPr>
        <p:spPr>
          <a:xfrm>
            <a:off x="215900" y="2495111"/>
            <a:ext cx="8712200" cy="2038680"/>
          </a:xfrm>
        </p:spPr>
        <p:txBody>
          <a:bodyPr lIns="0" tIns="0" anchor="t">
            <a:normAutofit/>
          </a:bodyPr>
          <a:lstStyle>
            <a:lvl1pPr algn="ctr">
              <a:defRPr sz="2800" spc="50" baseline="0">
                <a:solidFill>
                  <a:srgbClr val="004990"/>
                </a:solidFill>
              </a:defRPr>
            </a:lvl1pPr>
          </a:lstStyle>
          <a:p>
            <a:r>
              <a:rPr lang="fr-FR"/>
              <a:t>Titre de partie</a:t>
            </a:r>
            <a:endParaRPr lang="en-US"/>
          </a:p>
        </p:txBody>
      </p:sp>
      <p:pic>
        <p:nvPicPr>
          <p:cNvPr id="11" name="Image 10">
            <a:extLst>
              <a:ext uri="{FF2B5EF4-FFF2-40B4-BE49-F238E27FC236}">
                <a16:creationId xmlns:a16="http://schemas.microsoft.com/office/drawing/2014/main" id="{F1F2FD07-4040-7544-94A1-9A69C9E6CF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8708" y="609709"/>
            <a:ext cx="106583" cy="770306"/>
          </a:xfrm>
          <a:prstGeom prst="rect">
            <a:avLst/>
          </a:prstGeom>
        </p:spPr>
      </p:pic>
      <p:sp>
        <p:nvSpPr>
          <p:cNvPr id="19" name="Rectangle 18">
            <a:extLst>
              <a:ext uri="{FF2B5EF4-FFF2-40B4-BE49-F238E27FC236}">
                <a16:creationId xmlns:a16="http://schemas.microsoft.com/office/drawing/2014/main" id="{CE3DEE6B-C2D7-524C-87ED-7275DC9692BB}"/>
              </a:ext>
            </a:extLst>
          </p:cNvPr>
          <p:cNvSpPr/>
          <p:nvPr userDrawn="1"/>
        </p:nvSpPr>
        <p:spPr>
          <a:xfrm>
            <a:off x="0" y="4665266"/>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descr="Une image contenant objet, horloge, signe&#10;&#10;Description générée automatiquement">
            <a:extLst>
              <a:ext uri="{FF2B5EF4-FFF2-40B4-BE49-F238E27FC236}">
                <a16:creationId xmlns:a16="http://schemas.microsoft.com/office/drawing/2014/main" id="{CAA348B5-2666-8946-A816-C774B63071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37" name="Subtitle 2">
            <a:extLst>
              <a:ext uri="{FF2B5EF4-FFF2-40B4-BE49-F238E27FC236}">
                <a16:creationId xmlns:a16="http://schemas.microsoft.com/office/drawing/2014/main" id="{140E38A2-C17A-2D43-BE05-A27B7EC7E631}"/>
              </a:ext>
            </a:extLst>
          </p:cNvPr>
          <p:cNvSpPr>
            <a:spLocks noGrp="1"/>
          </p:cNvSpPr>
          <p:nvPr>
            <p:ph type="subTitle" idx="1" hasCustomPrompt="1"/>
          </p:nvPr>
        </p:nvSpPr>
        <p:spPr>
          <a:xfrm>
            <a:off x="2116368" y="1726264"/>
            <a:ext cx="4911264" cy="600758"/>
          </a:xfrm>
        </p:spPr>
        <p:txBody>
          <a:bodyPr>
            <a:normAutofit/>
          </a:bodyPr>
          <a:lstStyle>
            <a:lvl1pPr marL="0" indent="0" algn="ctr">
              <a:buNone/>
              <a:defRPr sz="3600" b="1">
                <a:solidFill>
                  <a:srgbClr val="FF6168"/>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1</a:t>
            </a:r>
            <a:endParaRPr lang="en-US"/>
          </a:p>
        </p:txBody>
      </p:sp>
      <p:sp>
        <p:nvSpPr>
          <p:cNvPr id="39" name="Date Placeholder 3">
            <a:extLst>
              <a:ext uri="{FF2B5EF4-FFF2-40B4-BE49-F238E27FC236}">
                <a16:creationId xmlns:a16="http://schemas.microsoft.com/office/drawing/2014/main" id="{871A9281-D226-A54E-AC6C-5A430F920A5E}"/>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40" name="Footer Placeholder 4">
            <a:extLst>
              <a:ext uri="{FF2B5EF4-FFF2-40B4-BE49-F238E27FC236}">
                <a16:creationId xmlns:a16="http://schemas.microsoft.com/office/drawing/2014/main" id="{AB26E15E-1AD1-4649-947B-0B6E5F1ACDCD}"/>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41" name="Slide Number Placeholder 5">
            <a:extLst>
              <a:ext uri="{FF2B5EF4-FFF2-40B4-BE49-F238E27FC236}">
                <a16:creationId xmlns:a16="http://schemas.microsoft.com/office/drawing/2014/main" id="{FBFEC719-F5D1-A74C-AF85-0D3986E57A72}"/>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ECCC34C-3AEF-3143-83B5-CB08F30D3865}" type="slidenum">
              <a:rPr lang="fr-FR" smtClean="0"/>
              <a:pPr/>
              <a:t>‹N°›</a:t>
            </a:fld>
            <a:endParaRPr lang="fr-FR"/>
          </a:p>
        </p:txBody>
      </p:sp>
    </p:spTree>
    <p:extLst>
      <p:ext uri="{BB962C8B-B14F-4D97-AF65-F5344CB8AC3E}">
        <p14:creationId xmlns:p14="http://schemas.microsoft.com/office/powerpoint/2010/main" val="286224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Sommai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ate Placeholder 3">
            <a:extLst>
              <a:ext uri="{FF2B5EF4-FFF2-40B4-BE49-F238E27FC236}">
                <a16:creationId xmlns:a16="http://schemas.microsoft.com/office/drawing/2014/main" id="{2C0DA0F4-45C1-074C-9418-2551C8F86DA5}"/>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17" name="Footer Placeholder 4">
            <a:extLst>
              <a:ext uri="{FF2B5EF4-FFF2-40B4-BE49-F238E27FC236}">
                <a16:creationId xmlns:a16="http://schemas.microsoft.com/office/drawing/2014/main" id="{D5FAF2FA-C1F2-2844-9A07-7E1837A8F038}"/>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18" name="Slide Number Placeholder 5">
            <a:extLst>
              <a:ext uri="{FF2B5EF4-FFF2-40B4-BE49-F238E27FC236}">
                <a16:creationId xmlns:a16="http://schemas.microsoft.com/office/drawing/2014/main" id="{E0636F44-4341-9F48-BFCB-F708DD0A7485}"/>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14" name="Titre 1">
            <a:extLst>
              <a:ext uri="{FF2B5EF4-FFF2-40B4-BE49-F238E27FC236}">
                <a16:creationId xmlns:a16="http://schemas.microsoft.com/office/drawing/2014/main" id="{09080B0A-279D-4EDD-A4F0-75740B01262E}"/>
              </a:ext>
            </a:extLst>
          </p:cNvPr>
          <p:cNvSpPr>
            <a:spLocks noGrp="1"/>
          </p:cNvSpPr>
          <p:nvPr>
            <p:ph type="title"/>
          </p:nvPr>
        </p:nvSpPr>
        <p:spPr>
          <a:xfrm>
            <a:off x="215900" y="253048"/>
            <a:ext cx="8712200" cy="577365"/>
          </a:xfrm>
        </p:spPr>
        <p:txBody>
          <a:bodyPr/>
          <a:lstStyle/>
          <a:p>
            <a:r>
              <a:rPr lang="fr-FR"/>
              <a:t>Sommaire</a:t>
            </a:r>
          </a:p>
        </p:txBody>
      </p:sp>
    </p:spTree>
    <p:extLst>
      <p:ext uri="{BB962C8B-B14F-4D97-AF65-F5344CB8AC3E}">
        <p14:creationId xmlns:p14="http://schemas.microsoft.com/office/powerpoint/2010/main" val="1723603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ontenu tex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81400"/>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ate Placeholder 3">
            <a:extLst>
              <a:ext uri="{FF2B5EF4-FFF2-40B4-BE49-F238E27FC236}">
                <a16:creationId xmlns:a16="http://schemas.microsoft.com/office/drawing/2014/main" id="{2C0DA0F4-45C1-074C-9418-2551C8F86DA5}"/>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17" name="Footer Placeholder 4">
            <a:extLst>
              <a:ext uri="{FF2B5EF4-FFF2-40B4-BE49-F238E27FC236}">
                <a16:creationId xmlns:a16="http://schemas.microsoft.com/office/drawing/2014/main" id="{D5FAF2FA-C1F2-2844-9A07-7E1837A8F038}"/>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18" name="Slide Number Placeholder 5">
            <a:extLst>
              <a:ext uri="{FF2B5EF4-FFF2-40B4-BE49-F238E27FC236}">
                <a16:creationId xmlns:a16="http://schemas.microsoft.com/office/drawing/2014/main" id="{E0636F44-4341-9F48-BFCB-F708DD0A7485}"/>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21" name="Content Placeholder 2">
            <a:extLst>
              <a:ext uri="{FF2B5EF4-FFF2-40B4-BE49-F238E27FC236}">
                <a16:creationId xmlns:a16="http://schemas.microsoft.com/office/drawing/2014/main" id="{D416EE58-2F18-8F48-B296-78895772EAAC}"/>
              </a:ext>
            </a:extLst>
          </p:cNvPr>
          <p:cNvSpPr>
            <a:spLocks noGrp="1"/>
          </p:cNvSpPr>
          <p:nvPr>
            <p:ph idx="1" hasCustomPrompt="1"/>
          </p:nvPr>
        </p:nvSpPr>
        <p:spPr>
          <a:xfrm>
            <a:off x="215900" y="950913"/>
            <a:ext cx="8712199"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3236823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ontenu texte + image +  encadré">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572452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DBAD59A3-B4CC-8841-B156-1D014A43F123}"/>
              </a:ext>
            </a:extLst>
          </p:cNvPr>
          <p:cNvSpPr>
            <a:spLocks noGrp="1" noChangeAspect="1"/>
          </p:cNvSpPr>
          <p:nvPr>
            <p:ph type="pic" idx="13"/>
          </p:nvPr>
        </p:nvSpPr>
        <p:spPr>
          <a:xfrm>
            <a:off x="6156325" y="950913"/>
            <a:ext cx="2771774" cy="1977817"/>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25" name="Content Placeholder 2">
            <a:extLst>
              <a:ext uri="{FF2B5EF4-FFF2-40B4-BE49-F238E27FC236}">
                <a16:creationId xmlns:a16="http://schemas.microsoft.com/office/drawing/2014/main" id="{B29B28ED-2C3A-4846-859E-08E1EA692F70}"/>
              </a:ext>
            </a:extLst>
          </p:cNvPr>
          <p:cNvSpPr>
            <a:spLocks noGrp="1"/>
          </p:cNvSpPr>
          <p:nvPr>
            <p:ph idx="15" hasCustomPrompt="1"/>
          </p:nvPr>
        </p:nvSpPr>
        <p:spPr>
          <a:xfrm>
            <a:off x="6194990" y="3146330"/>
            <a:ext cx="2733110" cy="361637"/>
          </a:xfrm>
          <a:solidFill>
            <a:schemeClr val="bg1"/>
          </a:solidFill>
          <a:effectLst>
            <a:outerShdw dist="38100" dir="10800000" sx="99000" sy="99000" algn="ctr" rotWithShape="0">
              <a:srgbClr val="FF6168"/>
            </a:outerShdw>
          </a:effectLst>
        </p:spPr>
        <p:txBody>
          <a:bodyPr lIns="72000">
            <a:spAutoFit/>
          </a:bodyPr>
          <a:lstStyle>
            <a:lvl1pPr>
              <a:spcBef>
                <a:spcPts val="600"/>
              </a:spcBef>
              <a:defRPr/>
            </a:lvl1pPr>
            <a:lvl2pPr>
              <a:spcBef>
                <a:spcPts val="200"/>
              </a:spcBef>
              <a:defRPr/>
            </a:lvl2pPr>
          </a:lstStyle>
          <a:p>
            <a:pPr lvl="5"/>
            <a:r>
              <a:rPr lang="fr-FR"/>
              <a:t>Titre encadré</a:t>
            </a:r>
          </a:p>
          <a:p>
            <a:pPr lvl="6"/>
            <a:r>
              <a:rPr lang="fr-FR"/>
              <a:t>Texte encadré</a:t>
            </a:r>
            <a:endParaRPr lang="en-US"/>
          </a:p>
        </p:txBody>
      </p:sp>
    </p:spTree>
    <p:extLst>
      <p:ext uri="{BB962C8B-B14F-4D97-AF65-F5344CB8AC3E}">
        <p14:creationId xmlns:p14="http://schemas.microsoft.com/office/powerpoint/2010/main" val="3464519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u texte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572452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DBAD59A3-B4CC-8841-B156-1D014A43F123}"/>
              </a:ext>
            </a:extLst>
          </p:cNvPr>
          <p:cNvSpPr>
            <a:spLocks noGrp="1" noChangeAspect="1"/>
          </p:cNvSpPr>
          <p:nvPr>
            <p:ph type="pic" idx="13"/>
          </p:nvPr>
        </p:nvSpPr>
        <p:spPr>
          <a:xfrm>
            <a:off x="6156325" y="950913"/>
            <a:ext cx="2771774" cy="3421062"/>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Tree>
    <p:extLst>
      <p:ext uri="{BB962C8B-B14F-4D97-AF65-F5344CB8AC3E}">
        <p14:creationId xmlns:p14="http://schemas.microsoft.com/office/powerpoint/2010/main" val="291926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ontenu texte + encadré">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572452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25" name="Content Placeholder 2">
            <a:extLst>
              <a:ext uri="{FF2B5EF4-FFF2-40B4-BE49-F238E27FC236}">
                <a16:creationId xmlns:a16="http://schemas.microsoft.com/office/drawing/2014/main" id="{B29B28ED-2C3A-4846-859E-08E1EA692F70}"/>
              </a:ext>
            </a:extLst>
          </p:cNvPr>
          <p:cNvSpPr>
            <a:spLocks noGrp="1"/>
          </p:cNvSpPr>
          <p:nvPr>
            <p:ph idx="15" hasCustomPrompt="1"/>
          </p:nvPr>
        </p:nvSpPr>
        <p:spPr>
          <a:xfrm>
            <a:off x="6194990" y="2390932"/>
            <a:ext cx="2733110" cy="361637"/>
          </a:xfrm>
          <a:solidFill>
            <a:schemeClr val="bg1"/>
          </a:solidFill>
          <a:effectLst>
            <a:outerShdw dist="38100" dir="10800000" sx="99000" sy="99000" algn="ctr" rotWithShape="0">
              <a:srgbClr val="FF6168"/>
            </a:outerShdw>
          </a:effectLst>
        </p:spPr>
        <p:txBody>
          <a:bodyPr lIns="72000" anchor="ctr">
            <a:spAutoFit/>
          </a:bodyPr>
          <a:lstStyle>
            <a:lvl1pPr>
              <a:spcBef>
                <a:spcPts val="600"/>
              </a:spcBef>
              <a:defRPr/>
            </a:lvl1pPr>
            <a:lvl2pPr>
              <a:spcBef>
                <a:spcPts val="200"/>
              </a:spcBef>
              <a:defRPr/>
            </a:lvl2pPr>
          </a:lstStyle>
          <a:p>
            <a:pPr lvl="5"/>
            <a:r>
              <a:rPr lang="fr-FR"/>
              <a:t>Titre encadré</a:t>
            </a:r>
          </a:p>
          <a:p>
            <a:pPr lvl="6"/>
            <a:r>
              <a:rPr lang="fr-FR"/>
              <a:t>Texte encadré</a:t>
            </a:r>
            <a:endParaRPr lang="en-US"/>
          </a:p>
        </p:txBody>
      </p:sp>
    </p:spTree>
    <p:extLst>
      <p:ext uri="{BB962C8B-B14F-4D97-AF65-F5344CB8AC3E}">
        <p14:creationId xmlns:p14="http://schemas.microsoft.com/office/powerpoint/2010/main" val="1382244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tenu texte + cit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572452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6" name="Espace réservé du texte 5">
            <a:extLst>
              <a:ext uri="{FF2B5EF4-FFF2-40B4-BE49-F238E27FC236}">
                <a16:creationId xmlns:a16="http://schemas.microsoft.com/office/drawing/2014/main" id="{4D2FA4EB-0328-3147-8C95-E7BD804CC64C}"/>
              </a:ext>
            </a:extLst>
          </p:cNvPr>
          <p:cNvSpPr>
            <a:spLocks noGrp="1"/>
          </p:cNvSpPr>
          <p:nvPr>
            <p:ph type="body" sz="quarter" idx="10" hasCustomPrompt="1"/>
          </p:nvPr>
        </p:nvSpPr>
        <p:spPr>
          <a:xfrm>
            <a:off x="6156325" y="1602272"/>
            <a:ext cx="2771775" cy="2769701"/>
          </a:xfrm>
        </p:spPr>
        <p:txBody>
          <a:bodyPr anchor="t"/>
          <a:lstStyle/>
          <a:p>
            <a:pPr lvl="7"/>
            <a:r>
              <a:rPr lang="fr-FR"/>
              <a:t>“ Citation ”</a:t>
            </a:r>
          </a:p>
          <a:p>
            <a:pPr lvl="8"/>
            <a:r>
              <a:rPr lang="fr-FR"/>
              <a:t>Nom</a:t>
            </a:r>
          </a:p>
        </p:txBody>
      </p:sp>
      <p:pic>
        <p:nvPicPr>
          <p:cNvPr id="17" name="Image 16">
            <a:extLst>
              <a:ext uri="{FF2B5EF4-FFF2-40B4-BE49-F238E27FC236}">
                <a16:creationId xmlns:a16="http://schemas.microsoft.com/office/drawing/2014/main" id="{58F82994-EE2B-0D45-8BC8-E4544F046E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7522273" y="950913"/>
            <a:ext cx="72390" cy="530860"/>
          </a:xfrm>
          <a:prstGeom prst="rect">
            <a:avLst/>
          </a:prstGeom>
        </p:spPr>
      </p:pic>
      <p:sp>
        <p:nvSpPr>
          <p:cNvPr id="10" name="ZoneTexte 9">
            <a:extLst>
              <a:ext uri="{FF2B5EF4-FFF2-40B4-BE49-F238E27FC236}">
                <a16:creationId xmlns:a16="http://schemas.microsoft.com/office/drawing/2014/main" id="{F2DC6C88-A10A-6F4F-B37B-A304F594728B}"/>
              </a:ext>
            </a:extLst>
          </p:cNvPr>
          <p:cNvSpPr txBox="1"/>
          <p:nvPr userDrawn="1"/>
        </p:nvSpPr>
        <p:spPr>
          <a:xfrm>
            <a:off x="7595616" y="1775968"/>
            <a:ext cx="0" cy="0"/>
          </a:xfrm>
          <a:prstGeom prst="rect">
            <a:avLst/>
          </a:prstGeom>
        </p:spPr>
        <p:txBody>
          <a:bodyPr vert="horz" wrap="none" lIns="0" tIns="0" rIns="0" bIns="0" rtlCol="0">
            <a:normAutofit fontScale="25000" lnSpcReduction="20000"/>
          </a:bodyPr>
          <a:lstStyle/>
          <a:p>
            <a:pPr algn="l"/>
            <a:endParaRPr lang="fr-FR"/>
          </a:p>
        </p:txBody>
      </p:sp>
    </p:spTree>
    <p:extLst>
      <p:ext uri="{BB962C8B-B14F-4D97-AF65-F5344CB8AC3E}">
        <p14:creationId xmlns:p14="http://schemas.microsoft.com/office/powerpoint/2010/main" val="616091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ontenu 2 colonnes texte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2735262"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DBAD59A3-B4CC-8841-B156-1D014A43F123}"/>
              </a:ext>
            </a:extLst>
          </p:cNvPr>
          <p:cNvSpPr>
            <a:spLocks noGrp="1" noChangeAspect="1"/>
          </p:cNvSpPr>
          <p:nvPr>
            <p:ph type="pic" idx="13"/>
          </p:nvPr>
        </p:nvSpPr>
        <p:spPr>
          <a:xfrm>
            <a:off x="6156325" y="950913"/>
            <a:ext cx="2771774" cy="3421062"/>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11" name="Content Placeholder 2">
            <a:extLst>
              <a:ext uri="{FF2B5EF4-FFF2-40B4-BE49-F238E27FC236}">
                <a16:creationId xmlns:a16="http://schemas.microsoft.com/office/drawing/2014/main" id="{A03D1DCB-E1EA-5345-911E-5E7B9CA8D501}"/>
              </a:ext>
            </a:extLst>
          </p:cNvPr>
          <p:cNvSpPr>
            <a:spLocks noGrp="1"/>
          </p:cNvSpPr>
          <p:nvPr>
            <p:ph idx="14" hasCustomPrompt="1"/>
          </p:nvPr>
        </p:nvSpPr>
        <p:spPr>
          <a:xfrm>
            <a:off x="3167063" y="950914"/>
            <a:ext cx="277177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309955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u tex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ate Placeholder 3">
            <a:extLst>
              <a:ext uri="{FF2B5EF4-FFF2-40B4-BE49-F238E27FC236}">
                <a16:creationId xmlns:a16="http://schemas.microsoft.com/office/drawing/2014/main" id="{2C0DA0F4-45C1-074C-9418-2551C8F86DA5}"/>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17" name="Footer Placeholder 4">
            <a:extLst>
              <a:ext uri="{FF2B5EF4-FFF2-40B4-BE49-F238E27FC236}">
                <a16:creationId xmlns:a16="http://schemas.microsoft.com/office/drawing/2014/main" id="{D5FAF2FA-C1F2-2844-9A07-7E1837A8F038}"/>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18" name="Slide Number Placeholder 5">
            <a:extLst>
              <a:ext uri="{FF2B5EF4-FFF2-40B4-BE49-F238E27FC236}">
                <a16:creationId xmlns:a16="http://schemas.microsoft.com/office/drawing/2014/main" id="{E0636F44-4341-9F48-BFCB-F708DD0A7485}"/>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21" name="Content Placeholder 2">
            <a:extLst>
              <a:ext uri="{FF2B5EF4-FFF2-40B4-BE49-F238E27FC236}">
                <a16:creationId xmlns:a16="http://schemas.microsoft.com/office/drawing/2014/main" id="{D416EE58-2F18-8F48-B296-78895772EAAC}"/>
              </a:ext>
            </a:extLst>
          </p:cNvPr>
          <p:cNvSpPr>
            <a:spLocks noGrp="1"/>
          </p:cNvSpPr>
          <p:nvPr>
            <p:ph idx="1" hasCustomPrompt="1"/>
          </p:nvPr>
        </p:nvSpPr>
        <p:spPr>
          <a:xfrm>
            <a:off x="215900" y="950913"/>
            <a:ext cx="8712199"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2031874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ontenu image + texte x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2455100"/>
            <a:ext cx="2735262" cy="1916873"/>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DBAD59A3-B4CC-8841-B156-1D014A43F123}"/>
              </a:ext>
            </a:extLst>
          </p:cNvPr>
          <p:cNvSpPr>
            <a:spLocks noGrp="1" noChangeAspect="1"/>
          </p:cNvSpPr>
          <p:nvPr>
            <p:ph type="pic" idx="13"/>
          </p:nvPr>
        </p:nvSpPr>
        <p:spPr>
          <a:xfrm>
            <a:off x="6156325" y="950913"/>
            <a:ext cx="2771774" cy="1278720"/>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15" name="Picture Placeholder 2">
            <a:extLst>
              <a:ext uri="{FF2B5EF4-FFF2-40B4-BE49-F238E27FC236}">
                <a16:creationId xmlns:a16="http://schemas.microsoft.com/office/drawing/2014/main" id="{B3846997-49EC-CD4F-82F6-4F021DB7F12B}"/>
              </a:ext>
            </a:extLst>
          </p:cNvPr>
          <p:cNvSpPr>
            <a:spLocks noGrp="1" noChangeAspect="1"/>
          </p:cNvSpPr>
          <p:nvPr>
            <p:ph type="pic" idx="15"/>
          </p:nvPr>
        </p:nvSpPr>
        <p:spPr>
          <a:xfrm>
            <a:off x="3168651" y="950913"/>
            <a:ext cx="2771774" cy="1278720"/>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16" name="Picture Placeholder 2">
            <a:extLst>
              <a:ext uri="{FF2B5EF4-FFF2-40B4-BE49-F238E27FC236}">
                <a16:creationId xmlns:a16="http://schemas.microsoft.com/office/drawing/2014/main" id="{8F70AC85-0398-1C47-83F3-51EF2BD2226B}"/>
              </a:ext>
            </a:extLst>
          </p:cNvPr>
          <p:cNvSpPr>
            <a:spLocks noGrp="1" noChangeAspect="1"/>
          </p:cNvSpPr>
          <p:nvPr>
            <p:ph type="pic" idx="16"/>
          </p:nvPr>
        </p:nvSpPr>
        <p:spPr>
          <a:xfrm>
            <a:off x="215902" y="950912"/>
            <a:ext cx="2733673" cy="1278720"/>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18" name="Content Placeholder 2">
            <a:extLst>
              <a:ext uri="{FF2B5EF4-FFF2-40B4-BE49-F238E27FC236}">
                <a16:creationId xmlns:a16="http://schemas.microsoft.com/office/drawing/2014/main" id="{FC529FA7-532C-3445-9D4D-7D976648B01B}"/>
              </a:ext>
            </a:extLst>
          </p:cNvPr>
          <p:cNvSpPr>
            <a:spLocks noGrp="1"/>
          </p:cNvSpPr>
          <p:nvPr>
            <p:ph idx="17" hasCustomPrompt="1"/>
          </p:nvPr>
        </p:nvSpPr>
        <p:spPr>
          <a:xfrm>
            <a:off x="3167063" y="2455099"/>
            <a:ext cx="2771774" cy="1916873"/>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19" name="Content Placeholder 2">
            <a:extLst>
              <a:ext uri="{FF2B5EF4-FFF2-40B4-BE49-F238E27FC236}">
                <a16:creationId xmlns:a16="http://schemas.microsoft.com/office/drawing/2014/main" id="{731DC9F1-2B27-F340-AFB6-545820A73F6A}"/>
              </a:ext>
            </a:extLst>
          </p:cNvPr>
          <p:cNvSpPr>
            <a:spLocks noGrp="1"/>
          </p:cNvSpPr>
          <p:nvPr>
            <p:ph idx="18" hasCustomPrompt="1"/>
          </p:nvPr>
        </p:nvSpPr>
        <p:spPr>
          <a:xfrm>
            <a:off x="6154737" y="2455098"/>
            <a:ext cx="2771774" cy="1916873"/>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29971550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ontenu texte x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4248149"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11" name="Content Placeholder 2">
            <a:extLst>
              <a:ext uri="{FF2B5EF4-FFF2-40B4-BE49-F238E27FC236}">
                <a16:creationId xmlns:a16="http://schemas.microsoft.com/office/drawing/2014/main" id="{CC1BFFFF-EF25-254B-8226-64632A95D680}"/>
              </a:ext>
            </a:extLst>
          </p:cNvPr>
          <p:cNvSpPr>
            <a:spLocks noGrp="1"/>
          </p:cNvSpPr>
          <p:nvPr>
            <p:ph idx="10" hasCustomPrompt="1"/>
          </p:nvPr>
        </p:nvSpPr>
        <p:spPr>
          <a:xfrm>
            <a:off x="4679950" y="950914"/>
            <a:ext cx="4248149" cy="3421062"/>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22621906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Contenu v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Date Placeholder 3">
            <a:extLst>
              <a:ext uri="{FF2B5EF4-FFF2-40B4-BE49-F238E27FC236}">
                <a16:creationId xmlns:a16="http://schemas.microsoft.com/office/drawing/2014/main" id="{FA7EF19D-21B5-B248-A8CB-3E10456616F2}"/>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16" name="Footer Placeholder 4">
            <a:extLst>
              <a:ext uri="{FF2B5EF4-FFF2-40B4-BE49-F238E27FC236}">
                <a16:creationId xmlns:a16="http://schemas.microsoft.com/office/drawing/2014/main" id="{2C3124B3-DFC4-6D4D-90F9-B2D553192A2F}"/>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17" name="Slide Number Placeholder 5">
            <a:extLst>
              <a:ext uri="{FF2B5EF4-FFF2-40B4-BE49-F238E27FC236}">
                <a16:creationId xmlns:a16="http://schemas.microsoft.com/office/drawing/2014/main" id="{F8394A1D-72BF-8747-87CE-947FC8936859}"/>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Tree>
    <p:extLst>
      <p:ext uri="{BB962C8B-B14F-4D97-AF65-F5344CB8AC3E}">
        <p14:creationId xmlns:p14="http://schemas.microsoft.com/office/powerpoint/2010/main" val="3382511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4e de couv">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51162" y="1072456"/>
            <a:ext cx="3205163" cy="773759"/>
          </a:xfrm>
        </p:spPr>
        <p:txBody>
          <a:bodyPr lIns="0" tIns="0" anchor="b">
            <a:normAutofit/>
          </a:bodyPr>
          <a:lstStyle>
            <a:lvl1pPr algn="ctr">
              <a:defRPr sz="1800" b="0" spc="50" baseline="0">
                <a:solidFill>
                  <a:srgbClr val="004990"/>
                </a:solidFill>
              </a:defRPr>
            </a:lvl1pPr>
          </a:lstStyle>
          <a:p>
            <a:r>
              <a:rPr lang="fr-FR"/>
              <a:t>Retrouvez</a:t>
            </a:r>
            <a:br>
              <a:rPr lang="fr-FR"/>
            </a:br>
            <a:r>
              <a:rPr lang="fr-FR"/>
              <a:t>tous nos travaux sur</a:t>
            </a:r>
            <a:endParaRPr lang="en-US"/>
          </a:p>
        </p:txBody>
      </p:sp>
      <p:sp>
        <p:nvSpPr>
          <p:cNvPr id="13" name="Title 1">
            <a:extLst>
              <a:ext uri="{FF2B5EF4-FFF2-40B4-BE49-F238E27FC236}">
                <a16:creationId xmlns:a16="http://schemas.microsoft.com/office/drawing/2014/main" id="{0D242CCD-616A-8A40-89DA-8872B7972608}"/>
              </a:ext>
            </a:extLst>
          </p:cNvPr>
          <p:cNvSpPr txBox="1">
            <a:spLocks/>
          </p:cNvSpPr>
          <p:nvPr userDrawn="1"/>
        </p:nvSpPr>
        <p:spPr>
          <a:xfrm>
            <a:off x="3479075" y="1969439"/>
            <a:ext cx="2185851" cy="283065"/>
          </a:xfrm>
          <a:prstGeom prst="rect">
            <a:avLst/>
          </a:prstGeom>
          <a:solidFill>
            <a:srgbClr val="FF6168"/>
          </a:solidFill>
        </p:spPr>
        <p:txBody>
          <a:bodyPr vert="horz" lIns="0" tIns="0" rIns="0" bIns="0" rtlCol="0" anchor="ctr" anchorCtr="0">
            <a:normAutofit/>
          </a:bodyPr>
          <a:lstStyle>
            <a:lvl1pPr algn="ctr" defTabSz="685800" rtl="0" eaLnBrk="1" latinLnBrk="0" hangingPunct="1">
              <a:lnSpc>
                <a:spcPct val="90000"/>
              </a:lnSpc>
              <a:spcBef>
                <a:spcPct val="0"/>
              </a:spcBef>
              <a:buNone/>
              <a:defRPr sz="1800" b="0" i="0" kern="1200" spc="50" baseline="0">
                <a:solidFill>
                  <a:srgbClr val="004990"/>
                </a:solidFill>
                <a:latin typeface="Arial" panose="020B0604020202020204" pitchFamily="34" charset="0"/>
                <a:ea typeface="+mj-ea"/>
                <a:cs typeface="Arial" panose="020B0604020202020204" pitchFamily="34" charset="0"/>
              </a:defRPr>
            </a:lvl1pPr>
          </a:lstStyle>
          <a:p>
            <a:r>
              <a:rPr lang="fr-FR" b="1" err="1">
                <a:solidFill>
                  <a:schemeClr val="bg1"/>
                </a:solidFill>
              </a:rPr>
              <a:t>www.has-sante.fr</a:t>
            </a:r>
            <a:endParaRPr lang="en-US" b="1">
              <a:solidFill>
                <a:schemeClr val="bg1"/>
              </a:solidFill>
            </a:endParaRPr>
          </a:p>
        </p:txBody>
      </p:sp>
      <p:pic>
        <p:nvPicPr>
          <p:cNvPr id="8" name="Image 7">
            <a:extLst>
              <a:ext uri="{FF2B5EF4-FFF2-40B4-BE49-F238E27FC236}">
                <a16:creationId xmlns:a16="http://schemas.microsoft.com/office/drawing/2014/main" id="{97FE0FD6-4B8A-4C45-BBC5-4B12454A9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38360" y="2551401"/>
            <a:ext cx="2267281" cy="367270"/>
          </a:xfrm>
          <a:prstGeom prst="rect">
            <a:avLst/>
          </a:prstGeom>
        </p:spPr>
      </p:pic>
      <p:pic>
        <p:nvPicPr>
          <p:cNvPr id="15" name="Image 14">
            <a:extLst>
              <a:ext uri="{FF2B5EF4-FFF2-40B4-BE49-F238E27FC236}">
                <a16:creationId xmlns:a16="http://schemas.microsoft.com/office/drawing/2014/main" id="{DEABCF1B-DF6A-5F4B-A61D-6A25F12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91192" y="4371975"/>
            <a:ext cx="3161617" cy="449923"/>
          </a:xfrm>
          <a:prstGeom prst="rect">
            <a:avLst/>
          </a:prstGeom>
        </p:spPr>
      </p:pic>
    </p:spTree>
    <p:extLst>
      <p:ext uri="{BB962C8B-B14F-4D97-AF65-F5344CB8AC3E}">
        <p14:creationId xmlns:p14="http://schemas.microsoft.com/office/powerpoint/2010/main" val="266173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ontenu tex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ate Placeholder 3">
            <a:extLst>
              <a:ext uri="{FF2B5EF4-FFF2-40B4-BE49-F238E27FC236}">
                <a16:creationId xmlns:a16="http://schemas.microsoft.com/office/drawing/2014/main" id="{2C0DA0F4-45C1-074C-9418-2551C8F86DA5}"/>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17" name="Footer Placeholder 4">
            <a:extLst>
              <a:ext uri="{FF2B5EF4-FFF2-40B4-BE49-F238E27FC236}">
                <a16:creationId xmlns:a16="http://schemas.microsoft.com/office/drawing/2014/main" id="{D5FAF2FA-C1F2-2844-9A07-7E1837A8F038}"/>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18" name="Slide Number Placeholder 5">
            <a:extLst>
              <a:ext uri="{FF2B5EF4-FFF2-40B4-BE49-F238E27FC236}">
                <a16:creationId xmlns:a16="http://schemas.microsoft.com/office/drawing/2014/main" id="{E0636F44-4341-9F48-BFCB-F708DD0A7485}"/>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21" name="Content Placeholder 2">
            <a:extLst>
              <a:ext uri="{FF2B5EF4-FFF2-40B4-BE49-F238E27FC236}">
                <a16:creationId xmlns:a16="http://schemas.microsoft.com/office/drawing/2014/main" id="{D416EE58-2F18-8F48-B296-78895772EAAC}"/>
              </a:ext>
            </a:extLst>
          </p:cNvPr>
          <p:cNvSpPr>
            <a:spLocks noGrp="1"/>
          </p:cNvSpPr>
          <p:nvPr>
            <p:ph idx="1" hasCustomPrompt="1"/>
          </p:nvPr>
        </p:nvSpPr>
        <p:spPr>
          <a:xfrm>
            <a:off x="215900" y="950913"/>
            <a:ext cx="8712199"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20318745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572452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a:p>
            <a:pPr lvl="5"/>
            <a:r>
              <a:rPr lang="fr-FR"/>
              <a:t>Titre encadré</a:t>
            </a:r>
          </a:p>
          <a:p>
            <a:pPr lvl="6"/>
            <a:r>
              <a:rPr lang="fr-FR"/>
              <a:t>Texte encadré</a:t>
            </a:r>
            <a:endParaRPr lang="en-US"/>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p:nvPicPr>
        <p:blipFill>
          <a:blip r:embed="rId2"/>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DBAD59A3-B4CC-8841-B156-1D014A43F123}"/>
              </a:ext>
            </a:extLst>
          </p:cNvPr>
          <p:cNvSpPr>
            <a:spLocks noGrp="1" noChangeAspect="1"/>
          </p:cNvSpPr>
          <p:nvPr>
            <p:ph type="pic" idx="13"/>
          </p:nvPr>
        </p:nvSpPr>
        <p:spPr>
          <a:xfrm>
            <a:off x="6156325" y="950913"/>
            <a:ext cx="2771774" cy="1977817"/>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25" name="Content Placeholder 2">
            <a:extLst>
              <a:ext uri="{FF2B5EF4-FFF2-40B4-BE49-F238E27FC236}">
                <a16:creationId xmlns:a16="http://schemas.microsoft.com/office/drawing/2014/main" id="{B29B28ED-2C3A-4846-859E-08E1EA692F70}"/>
              </a:ext>
            </a:extLst>
          </p:cNvPr>
          <p:cNvSpPr>
            <a:spLocks noGrp="1"/>
          </p:cNvSpPr>
          <p:nvPr>
            <p:ph idx="15" hasCustomPrompt="1"/>
          </p:nvPr>
        </p:nvSpPr>
        <p:spPr>
          <a:xfrm>
            <a:off x="6194990" y="3146330"/>
            <a:ext cx="2733110" cy="361637"/>
          </a:xfrm>
          <a:solidFill>
            <a:schemeClr val="bg1"/>
          </a:solidFill>
          <a:effectLst>
            <a:outerShdw dist="38100" dir="10800000" sx="99000" sy="99000" algn="ctr" rotWithShape="0">
              <a:srgbClr val="FF6168"/>
            </a:outerShdw>
          </a:effectLst>
        </p:spPr>
        <p:txBody>
          <a:bodyPr lIns="72000">
            <a:spAutoFit/>
          </a:bodyPr>
          <a:lstStyle>
            <a:lvl1pPr>
              <a:spcBef>
                <a:spcPts val="600"/>
              </a:spcBef>
              <a:defRPr/>
            </a:lvl1pPr>
            <a:lvl2pPr>
              <a:spcBef>
                <a:spcPts val="200"/>
              </a:spcBef>
              <a:defRPr/>
            </a:lvl2pPr>
          </a:lstStyle>
          <a:p>
            <a:pPr lvl="5"/>
            <a:r>
              <a:rPr lang="fr-FR"/>
              <a:t>Titre encadré</a:t>
            </a:r>
          </a:p>
          <a:p>
            <a:pPr lvl="6"/>
            <a:r>
              <a:rPr lang="fr-FR"/>
              <a:t>Texte encadré</a:t>
            </a:r>
            <a:endParaRPr lang="en-US"/>
          </a:p>
        </p:txBody>
      </p:sp>
    </p:spTree>
    <p:extLst>
      <p:ext uri="{BB962C8B-B14F-4D97-AF65-F5344CB8AC3E}">
        <p14:creationId xmlns:p14="http://schemas.microsoft.com/office/powerpoint/2010/main" val="1165369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Contenu tex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p:nvSpPr>
        <p:spPr>
          <a:xfrm>
            <a:off x="0" y="4671462"/>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1" y="253049"/>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520" y="4770120"/>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6" name="Date Placeholder 3">
            <a:extLst>
              <a:ext uri="{FF2B5EF4-FFF2-40B4-BE49-F238E27FC236}">
                <a16:creationId xmlns:a16="http://schemas.microsoft.com/office/drawing/2014/main" id="{2C0DA0F4-45C1-074C-9418-2551C8F86DA5}"/>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17" name="Footer Placeholder 4">
            <a:extLst>
              <a:ext uri="{FF2B5EF4-FFF2-40B4-BE49-F238E27FC236}">
                <a16:creationId xmlns:a16="http://schemas.microsoft.com/office/drawing/2014/main" id="{D5FAF2FA-C1F2-2844-9A07-7E1837A8F038}"/>
              </a:ext>
            </a:extLst>
          </p:cNvPr>
          <p:cNvSpPr>
            <a:spLocks noGrp="1"/>
          </p:cNvSpPr>
          <p:nvPr>
            <p:ph type="ftr" sz="quarter" idx="3"/>
          </p:nvPr>
        </p:nvSpPr>
        <p:spPr>
          <a:xfrm>
            <a:off x="1692276" y="4727449"/>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18" name="Slide Number Placeholder 5">
            <a:extLst>
              <a:ext uri="{FF2B5EF4-FFF2-40B4-BE49-F238E27FC236}">
                <a16:creationId xmlns:a16="http://schemas.microsoft.com/office/drawing/2014/main" id="{E0636F44-4341-9F48-BFCB-F708DD0A7485}"/>
              </a:ext>
            </a:extLst>
          </p:cNvPr>
          <p:cNvSpPr>
            <a:spLocks noGrp="1"/>
          </p:cNvSpPr>
          <p:nvPr>
            <p:ph type="sldNum" sz="quarter" idx="4"/>
          </p:nvPr>
        </p:nvSpPr>
        <p:spPr>
          <a:xfrm>
            <a:off x="7667626" y="4659313"/>
            <a:ext cx="1260475" cy="496094"/>
          </a:xfrm>
          <a:prstGeom prst="rect">
            <a:avLst/>
          </a:prstGeom>
        </p:spPr>
        <p:txBody>
          <a:bodyPr vert="horz" lIns="0" tIns="0" rIns="0" bIns="0" rtlCol="0" anchor="ctr"/>
          <a:lstStyle>
            <a:lvl1pPr algn="r">
              <a:defRPr sz="800">
                <a:solidFill>
                  <a:srgbClr val="003C7C"/>
                </a:solidFill>
              </a:defRPr>
            </a:lvl1pPr>
          </a:lstStyle>
          <a:p>
            <a:fld id="{0469C73F-7DFC-4AA6-A537-F137162F7050}" type="slidenum">
              <a:rPr lang="fr-FR" smtClean="0"/>
              <a:t>‹N°›</a:t>
            </a:fld>
            <a:endParaRPr lang="fr-FR"/>
          </a:p>
        </p:txBody>
      </p:sp>
      <p:sp>
        <p:nvSpPr>
          <p:cNvPr id="21" name="Content Placeholder 2">
            <a:extLst>
              <a:ext uri="{FF2B5EF4-FFF2-40B4-BE49-F238E27FC236}">
                <a16:creationId xmlns:a16="http://schemas.microsoft.com/office/drawing/2014/main" id="{D416EE58-2F18-8F48-B296-78895772EAAC}"/>
              </a:ext>
            </a:extLst>
          </p:cNvPr>
          <p:cNvSpPr>
            <a:spLocks noGrp="1"/>
          </p:cNvSpPr>
          <p:nvPr>
            <p:ph idx="1" hasCustomPrompt="1"/>
          </p:nvPr>
        </p:nvSpPr>
        <p:spPr>
          <a:xfrm>
            <a:off x="215901" y="950914"/>
            <a:ext cx="8712199"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Tree>
    <p:extLst>
      <p:ext uri="{BB962C8B-B14F-4D97-AF65-F5344CB8AC3E}">
        <p14:creationId xmlns:p14="http://schemas.microsoft.com/office/powerpoint/2010/main" val="67909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u texte + image +  encadré">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572452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DBAD59A3-B4CC-8841-B156-1D014A43F123}"/>
              </a:ext>
            </a:extLst>
          </p:cNvPr>
          <p:cNvSpPr>
            <a:spLocks noGrp="1" noChangeAspect="1"/>
          </p:cNvSpPr>
          <p:nvPr>
            <p:ph type="pic" idx="13"/>
          </p:nvPr>
        </p:nvSpPr>
        <p:spPr>
          <a:xfrm>
            <a:off x="6156325" y="950913"/>
            <a:ext cx="2771774" cy="1977817"/>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25" name="Content Placeholder 2">
            <a:extLst>
              <a:ext uri="{FF2B5EF4-FFF2-40B4-BE49-F238E27FC236}">
                <a16:creationId xmlns:a16="http://schemas.microsoft.com/office/drawing/2014/main" id="{B29B28ED-2C3A-4846-859E-08E1EA692F70}"/>
              </a:ext>
            </a:extLst>
          </p:cNvPr>
          <p:cNvSpPr>
            <a:spLocks noGrp="1"/>
          </p:cNvSpPr>
          <p:nvPr>
            <p:ph idx="15" hasCustomPrompt="1"/>
          </p:nvPr>
        </p:nvSpPr>
        <p:spPr>
          <a:xfrm>
            <a:off x="6194990" y="3146330"/>
            <a:ext cx="2733110" cy="361637"/>
          </a:xfrm>
          <a:solidFill>
            <a:schemeClr val="bg1"/>
          </a:solidFill>
          <a:effectLst>
            <a:outerShdw dist="38100" dir="10800000" sx="99000" sy="99000" algn="ctr" rotWithShape="0">
              <a:srgbClr val="FF6168"/>
            </a:outerShdw>
          </a:effectLst>
        </p:spPr>
        <p:txBody>
          <a:bodyPr lIns="72000">
            <a:spAutoFit/>
          </a:bodyPr>
          <a:lstStyle>
            <a:lvl1pPr>
              <a:spcBef>
                <a:spcPts val="600"/>
              </a:spcBef>
              <a:defRPr/>
            </a:lvl1pPr>
            <a:lvl2pPr>
              <a:spcBef>
                <a:spcPts val="200"/>
              </a:spcBef>
              <a:defRPr/>
            </a:lvl2pPr>
          </a:lstStyle>
          <a:p>
            <a:pPr lvl="5"/>
            <a:r>
              <a:rPr lang="fr-FR"/>
              <a:t>Titre encadré</a:t>
            </a:r>
          </a:p>
          <a:p>
            <a:pPr lvl="6"/>
            <a:r>
              <a:rPr lang="fr-FR"/>
              <a:t>Texte encadré</a:t>
            </a:r>
            <a:endParaRPr lang="en-US"/>
          </a:p>
        </p:txBody>
      </p:sp>
    </p:spTree>
    <p:extLst>
      <p:ext uri="{BB962C8B-B14F-4D97-AF65-F5344CB8AC3E}">
        <p14:creationId xmlns:p14="http://schemas.microsoft.com/office/powerpoint/2010/main" val="268607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u texte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572452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DBAD59A3-B4CC-8841-B156-1D014A43F123}"/>
              </a:ext>
            </a:extLst>
          </p:cNvPr>
          <p:cNvSpPr>
            <a:spLocks noGrp="1" noChangeAspect="1"/>
          </p:cNvSpPr>
          <p:nvPr>
            <p:ph type="pic" idx="13"/>
          </p:nvPr>
        </p:nvSpPr>
        <p:spPr>
          <a:xfrm>
            <a:off x="6156325" y="950913"/>
            <a:ext cx="2771774" cy="3421062"/>
          </a:xfrm>
        </p:spPr>
        <p:txBody>
          <a:bodyPr anchor="t">
            <a:normAutofit/>
          </a:bodyPr>
          <a:lstStyle>
            <a:lvl1pPr marL="0" indent="0">
              <a:buNone/>
              <a:defRPr sz="1050">
                <a:solidFill>
                  <a:srgbClr val="00499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a:t>Cliquez sur l'icône pour ajouter une image</a:t>
            </a:r>
            <a:endParaRPr lang="en-US"/>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Tree>
    <p:extLst>
      <p:ext uri="{BB962C8B-B14F-4D97-AF65-F5344CB8AC3E}">
        <p14:creationId xmlns:p14="http://schemas.microsoft.com/office/powerpoint/2010/main" val="410504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u texte + encadré">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572452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25" name="Content Placeholder 2">
            <a:extLst>
              <a:ext uri="{FF2B5EF4-FFF2-40B4-BE49-F238E27FC236}">
                <a16:creationId xmlns:a16="http://schemas.microsoft.com/office/drawing/2014/main" id="{B29B28ED-2C3A-4846-859E-08E1EA692F70}"/>
              </a:ext>
            </a:extLst>
          </p:cNvPr>
          <p:cNvSpPr>
            <a:spLocks noGrp="1"/>
          </p:cNvSpPr>
          <p:nvPr>
            <p:ph idx="15" hasCustomPrompt="1"/>
          </p:nvPr>
        </p:nvSpPr>
        <p:spPr>
          <a:xfrm>
            <a:off x="6194990" y="2390932"/>
            <a:ext cx="2733110" cy="361637"/>
          </a:xfrm>
          <a:solidFill>
            <a:schemeClr val="bg1"/>
          </a:solidFill>
          <a:effectLst>
            <a:outerShdw dist="38100" dir="10800000" sx="99000" sy="99000" algn="ctr" rotWithShape="0">
              <a:srgbClr val="FF6168"/>
            </a:outerShdw>
          </a:effectLst>
        </p:spPr>
        <p:txBody>
          <a:bodyPr lIns="72000" anchor="ctr">
            <a:spAutoFit/>
          </a:bodyPr>
          <a:lstStyle>
            <a:lvl1pPr>
              <a:spcBef>
                <a:spcPts val="600"/>
              </a:spcBef>
              <a:defRPr/>
            </a:lvl1pPr>
            <a:lvl2pPr>
              <a:spcBef>
                <a:spcPts val="200"/>
              </a:spcBef>
              <a:defRPr/>
            </a:lvl2pPr>
          </a:lstStyle>
          <a:p>
            <a:pPr lvl="5"/>
            <a:r>
              <a:rPr lang="fr-FR"/>
              <a:t>Titre encadré</a:t>
            </a:r>
          </a:p>
          <a:p>
            <a:pPr lvl="6"/>
            <a:r>
              <a:rPr lang="fr-FR"/>
              <a:t>Texte encadré</a:t>
            </a:r>
            <a:endParaRPr lang="en-US"/>
          </a:p>
        </p:txBody>
      </p:sp>
    </p:spTree>
    <p:extLst>
      <p:ext uri="{BB962C8B-B14F-4D97-AF65-F5344CB8AC3E}">
        <p14:creationId xmlns:p14="http://schemas.microsoft.com/office/powerpoint/2010/main" val="406443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u texte + cit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20B73-4BE2-7F45-A98C-0ADCA0E6F185}"/>
              </a:ext>
            </a:extLst>
          </p:cNvPr>
          <p:cNvSpPr/>
          <p:nvPr userDrawn="1"/>
        </p:nvSpPr>
        <p:spPr>
          <a:xfrm>
            <a:off x="0" y="4671461"/>
            <a:ext cx="9144000" cy="4749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hasCustomPrompt="1"/>
          </p:nvPr>
        </p:nvSpPr>
        <p:spPr>
          <a:xfrm>
            <a:off x="215901" y="950913"/>
            <a:ext cx="5724524" cy="3421061"/>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400"/>
              </a:spcBef>
              <a:defRPr/>
            </a:lvl5p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p:txBody>
      </p:sp>
      <p:sp>
        <p:nvSpPr>
          <p:cNvPr id="7" name="Title Placeholder 1">
            <a:extLst>
              <a:ext uri="{FF2B5EF4-FFF2-40B4-BE49-F238E27FC236}">
                <a16:creationId xmlns:a16="http://schemas.microsoft.com/office/drawing/2014/main" id="{A8D1A0A8-3EFD-5840-AB7A-E87D874AF4DB}"/>
              </a:ext>
            </a:extLst>
          </p:cNvPr>
          <p:cNvSpPr>
            <a:spLocks noGrp="1"/>
          </p:cNvSpPr>
          <p:nvPr>
            <p:ph type="title" hasCustomPrompt="1"/>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pic>
        <p:nvPicPr>
          <p:cNvPr id="12" name="Image 11" descr="Une image contenant objet, horloge, signe&#10;&#10;Description générée automatiquement">
            <a:extLst>
              <a:ext uri="{FF2B5EF4-FFF2-40B4-BE49-F238E27FC236}">
                <a16:creationId xmlns:a16="http://schemas.microsoft.com/office/drawing/2014/main" id="{CD0A0744-62E3-A947-9876-F327FD2C5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520" y="4770119"/>
            <a:ext cx="748722" cy="281941"/>
          </a:xfrm>
          <a:prstGeom prst="rect">
            <a:avLst/>
          </a:prstGeom>
        </p:spPr>
      </p:pic>
      <p:sp>
        <p:nvSpPr>
          <p:cNvPr id="13" name="Rectangle 12">
            <a:extLst>
              <a:ext uri="{FF2B5EF4-FFF2-40B4-BE49-F238E27FC236}">
                <a16:creationId xmlns:a16="http://schemas.microsoft.com/office/drawing/2014/main" id="{17B22B1E-AD53-EC4A-975A-122D30C352D9}"/>
              </a:ext>
            </a:extLst>
          </p:cNvPr>
          <p:cNvSpPr/>
          <p:nvPr userDrawn="1"/>
        </p:nvSpPr>
        <p:spPr>
          <a:xfrm>
            <a:off x="223520" y="0"/>
            <a:ext cx="90000" cy="612000"/>
          </a:xfrm>
          <a:prstGeom prst="rect">
            <a:avLst/>
          </a:prstGeom>
          <a:solidFill>
            <a:srgbClr val="FF6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ate Placeholder 3">
            <a:extLst>
              <a:ext uri="{FF2B5EF4-FFF2-40B4-BE49-F238E27FC236}">
                <a16:creationId xmlns:a16="http://schemas.microsoft.com/office/drawing/2014/main" id="{80E4A579-D1C8-1B45-BE61-42F7953D9588}"/>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3" name="Footer Placeholder 4">
            <a:extLst>
              <a:ext uri="{FF2B5EF4-FFF2-40B4-BE49-F238E27FC236}">
                <a16:creationId xmlns:a16="http://schemas.microsoft.com/office/drawing/2014/main" id="{4B8BF1BB-1F62-6947-8F88-655B4AD98E52}"/>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4" name="Slide Number Placeholder 5">
            <a:extLst>
              <a:ext uri="{FF2B5EF4-FFF2-40B4-BE49-F238E27FC236}">
                <a16:creationId xmlns:a16="http://schemas.microsoft.com/office/drawing/2014/main" id="{3D644D14-4C9A-5D4B-A810-37EB0E2F1311}"/>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defRPr>
            </a:lvl1pPr>
          </a:lstStyle>
          <a:p>
            <a:fld id="{9B42D110-A991-2340-9A0F-42AC7F5FE670}" type="slidenum">
              <a:rPr lang="fr-FR" smtClean="0"/>
              <a:pPr/>
              <a:t>‹N°›</a:t>
            </a:fld>
            <a:endParaRPr lang="fr-FR"/>
          </a:p>
        </p:txBody>
      </p:sp>
      <p:sp>
        <p:nvSpPr>
          <p:cNvPr id="6" name="Espace réservé du texte 5">
            <a:extLst>
              <a:ext uri="{FF2B5EF4-FFF2-40B4-BE49-F238E27FC236}">
                <a16:creationId xmlns:a16="http://schemas.microsoft.com/office/drawing/2014/main" id="{4D2FA4EB-0328-3147-8C95-E7BD804CC64C}"/>
              </a:ext>
            </a:extLst>
          </p:cNvPr>
          <p:cNvSpPr>
            <a:spLocks noGrp="1"/>
          </p:cNvSpPr>
          <p:nvPr>
            <p:ph type="body" sz="quarter" idx="10" hasCustomPrompt="1"/>
          </p:nvPr>
        </p:nvSpPr>
        <p:spPr>
          <a:xfrm>
            <a:off x="6156325" y="1602272"/>
            <a:ext cx="2771775" cy="2769701"/>
          </a:xfrm>
        </p:spPr>
        <p:txBody>
          <a:bodyPr anchor="t"/>
          <a:lstStyle/>
          <a:p>
            <a:pPr lvl="7"/>
            <a:r>
              <a:rPr lang="fr-FR"/>
              <a:t>“ Citation ”</a:t>
            </a:r>
          </a:p>
          <a:p>
            <a:pPr lvl="8"/>
            <a:r>
              <a:rPr lang="fr-FR"/>
              <a:t>Nom</a:t>
            </a:r>
          </a:p>
        </p:txBody>
      </p:sp>
      <p:pic>
        <p:nvPicPr>
          <p:cNvPr id="17" name="Image 16">
            <a:extLst>
              <a:ext uri="{FF2B5EF4-FFF2-40B4-BE49-F238E27FC236}">
                <a16:creationId xmlns:a16="http://schemas.microsoft.com/office/drawing/2014/main" id="{58F82994-EE2B-0D45-8BC8-E4544F046E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7522273" y="950913"/>
            <a:ext cx="72390" cy="530860"/>
          </a:xfrm>
          <a:prstGeom prst="rect">
            <a:avLst/>
          </a:prstGeom>
        </p:spPr>
      </p:pic>
      <p:sp>
        <p:nvSpPr>
          <p:cNvPr id="10" name="ZoneTexte 9">
            <a:extLst>
              <a:ext uri="{FF2B5EF4-FFF2-40B4-BE49-F238E27FC236}">
                <a16:creationId xmlns:a16="http://schemas.microsoft.com/office/drawing/2014/main" id="{F2DC6C88-A10A-6F4F-B37B-A304F594728B}"/>
              </a:ext>
            </a:extLst>
          </p:cNvPr>
          <p:cNvSpPr txBox="1"/>
          <p:nvPr userDrawn="1"/>
        </p:nvSpPr>
        <p:spPr>
          <a:xfrm>
            <a:off x="7595616" y="1775968"/>
            <a:ext cx="0" cy="0"/>
          </a:xfrm>
          <a:prstGeom prst="rect">
            <a:avLst/>
          </a:prstGeom>
        </p:spPr>
        <p:txBody>
          <a:bodyPr vert="horz" wrap="none" lIns="0" tIns="0" rIns="0" bIns="0" rtlCol="0">
            <a:normAutofit fontScale="25000" lnSpcReduction="20000"/>
          </a:bodyPr>
          <a:lstStyle/>
          <a:p>
            <a:pPr algn="l"/>
            <a:endParaRPr lang="fr-FR"/>
          </a:p>
        </p:txBody>
      </p:sp>
    </p:spTree>
    <p:extLst>
      <p:ext uri="{BB962C8B-B14F-4D97-AF65-F5344CB8AC3E}">
        <p14:creationId xmlns:p14="http://schemas.microsoft.com/office/powerpoint/2010/main" val="133090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sp>
        <p:nvSpPr>
          <p:cNvPr id="3" name="Text Placeholder 2"/>
          <p:cNvSpPr>
            <a:spLocks noGrp="1"/>
          </p:cNvSpPr>
          <p:nvPr>
            <p:ph type="body" idx="1"/>
          </p:nvPr>
        </p:nvSpPr>
        <p:spPr>
          <a:xfrm>
            <a:off x="215900" y="950913"/>
            <a:ext cx="8712200" cy="3421061"/>
          </a:xfrm>
          <a:prstGeom prst="rect">
            <a:avLst/>
          </a:prstGeom>
        </p:spPr>
        <p:txBody>
          <a:bodyPr vert="horz" lIns="0" tIns="0" rIns="0" bIns="0" rtlCol="0">
            <a:normAutofit/>
          </a:body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a:p>
            <a:pPr lvl="5"/>
            <a:r>
              <a:rPr lang="fr-FR"/>
              <a:t>Titre encadré</a:t>
            </a:r>
          </a:p>
          <a:p>
            <a:pPr lvl="6"/>
            <a:r>
              <a:rPr lang="fr-FR"/>
              <a:t>Texte encadré</a:t>
            </a:r>
          </a:p>
          <a:p>
            <a:pPr lvl="7"/>
            <a:r>
              <a:rPr lang="en-US"/>
              <a:t>Citation</a:t>
            </a:r>
          </a:p>
          <a:p>
            <a:pPr lvl="8"/>
            <a:r>
              <a:rPr lang="en-US"/>
              <a:t>Nom</a:t>
            </a:r>
            <a:endParaRPr lang="fr-FR"/>
          </a:p>
        </p:txBody>
      </p:sp>
      <p:sp>
        <p:nvSpPr>
          <p:cNvPr id="19" name="Date Placeholder 3">
            <a:extLst>
              <a:ext uri="{FF2B5EF4-FFF2-40B4-BE49-F238E27FC236}">
                <a16:creationId xmlns:a16="http://schemas.microsoft.com/office/drawing/2014/main" id="{8E631E74-B476-3C4D-854F-E1DADCB29473}"/>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0" name="Footer Placeholder 4">
            <a:extLst>
              <a:ext uri="{FF2B5EF4-FFF2-40B4-BE49-F238E27FC236}">
                <a16:creationId xmlns:a16="http://schemas.microsoft.com/office/drawing/2014/main" id="{FAB9ED47-EF8C-FF41-AF9F-D93462A3394E}"/>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1" name="Slide Number Placeholder 5">
            <a:extLst>
              <a:ext uri="{FF2B5EF4-FFF2-40B4-BE49-F238E27FC236}">
                <a16:creationId xmlns:a16="http://schemas.microsoft.com/office/drawing/2014/main" id="{511728D1-010E-E74E-A201-3057DB577F03}"/>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latin typeface="Arial" panose="020B0604020202020204" pitchFamily="34" charset="0"/>
                <a:cs typeface="Arial" panose="020B0604020202020204" pitchFamily="34" charset="0"/>
              </a:defRPr>
            </a:lvl1pPr>
          </a:lstStyle>
          <a:p>
            <a:fld id="{9ECCC34C-3AEF-3143-83B5-CB08F30D3865}" type="slidenum">
              <a:rPr lang="fr-FR" smtClean="0"/>
              <a:pPr/>
              <a:t>‹N°›</a:t>
            </a:fld>
            <a:endParaRPr lang="fr-FR"/>
          </a:p>
        </p:txBody>
      </p:sp>
    </p:spTree>
    <p:extLst>
      <p:ext uri="{BB962C8B-B14F-4D97-AF65-F5344CB8AC3E}">
        <p14:creationId xmlns:p14="http://schemas.microsoft.com/office/powerpoint/2010/main" val="253732306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85" r:id="rId4"/>
    <p:sldLayoutId id="2147483662" r:id="rId5"/>
    <p:sldLayoutId id="2147483675" r:id="rId6"/>
    <p:sldLayoutId id="2147483680" r:id="rId7"/>
    <p:sldLayoutId id="2147483678" r:id="rId8"/>
    <p:sldLayoutId id="2147483683" r:id="rId9"/>
    <p:sldLayoutId id="2147483681" r:id="rId10"/>
    <p:sldLayoutId id="2147483682" r:id="rId11"/>
    <p:sldLayoutId id="2147483679" r:id="rId12"/>
    <p:sldLayoutId id="2147483684" r:id="rId13"/>
    <p:sldLayoutId id="2147483677" r:id="rId14"/>
  </p:sldLayoutIdLst>
  <p:hf hdr="0" dt="0"/>
  <p:txStyles>
    <p:titleStyle>
      <a:lvl1pPr algn="l" defTabSz="685800" rtl="0" eaLnBrk="1" latinLnBrk="0" hangingPunct="1">
        <a:lnSpc>
          <a:spcPct val="90000"/>
        </a:lnSpc>
        <a:spcBef>
          <a:spcPct val="0"/>
        </a:spcBef>
        <a:buNone/>
        <a:defRPr sz="2400" b="1" i="0" kern="1200">
          <a:solidFill>
            <a:srgbClr val="004990"/>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1000"/>
        </a:spcBef>
        <a:spcAft>
          <a:spcPts val="0"/>
        </a:spcAft>
        <a:buFont typeface="Arial" panose="020B0604020202020204" pitchFamily="34" charset="0"/>
        <a:buNone/>
        <a:defRPr sz="1700" kern="1200">
          <a:solidFill>
            <a:srgbClr val="FF6168"/>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1000"/>
        </a:spcBef>
        <a:spcAft>
          <a:spcPts val="0"/>
        </a:spcAft>
        <a:buFont typeface="Arial" panose="020B0604020202020204" pitchFamily="34" charset="0"/>
        <a:buNone/>
        <a:defRPr sz="1250" kern="1200">
          <a:solidFill>
            <a:srgbClr val="FF6168"/>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00000"/>
        </a:lnSpc>
        <a:spcBef>
          <a:spcPts val="1000"/>
        </a:spcBef>
        <a:spcAft>
          <a:spcPts val="0"/>
        </a:spcAft>
        <a:buFont typeface="Arial" panose="020B0604020202020204" pitchFamily="34" charset="0"/>
        <a:buNone/>
        <a:defRPr sz="1250" kern="1200">
          <a:solidFill>
            <a:srgbClr val="004990"/>
          </a:solidFill>
          <a:latin typeface="Arial" panose="020B0604020202020204" pitchFamily="34" charset="0"/>
          <a:ea typeface="+mn-ea"/>
          <a:cs typeface="Arial" panose="020B0604020202020204" pitchFamily="34" charset="0"/>
        </a:defRPr>
      </a:lvl3pPr>
      <a:lvl4pPr marL="360000" indent="-144000" algn="l" defTabSz="685800" rtl="0" eaLnBrk="1" latinLnBrk="0" hangingPunct="1">
        <a:lnSpc>
          <a:spcPct val="100000"/>
        </a:lnSpc>
        <a:spcBef>
          <a:spcPts val="1000"/>
        </a:spcBef>
        <a:spcAft>
          <a:spcPts val="0"/>
        </a:spcAft>
        <a:buClr>
          <a:srgbClr val="FF6168"/>
        </a:buClr>
        <a:buFont typeface="Police système Courant"/>
        <a:buChar char="–"/>
        <a:defRPr sz="1250" kern="1200">
          <a:solidFill>
            <a:srgbClr val="004990"/>
          </a:solidFill>
          <a:latin typeface="Arial" panose="020B0604020202020204" pitchFamily="34" charset="0"/>
          <a:ea typeface="+mn-ea"/>
          <a:cs typeface="Arial" panose="020B0604020202020204" pitchFamily="34" charset="0"/>
        </a:defRPr>
      </a:lvl4pPr>
      <a:lvl5pPr marL="576000" indent="-144000" algn="l" defTabSz="685800" rtl="0" eaLnBrk="1" latinLnBrk="0" hangingPunct="1">
        <a:lnSpc>
          <a:spcPct val="100000"/>
        </a:lnSpc>
        <a:spcBef>
          <a:spcPts val="400"/>
        </a:spcBef>
        <a:spcAft>
          <a:spcPts val="0"/>
        </a:spcAft>
        <a:buClr>
          <a:srgbClr val="FF6168"/>
        </a:buClr>
        <a:buFont typeface="Arial" panose="020B0604020202020204" pitchFamily="34" charset="0"/>
        <a:buChar char="•"/>
        <a:defRPr sz="1050" kern="1200">
          <a:solidFill>
            <a:srgbClr val="004990"/>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100000"/>
        </a:lnSpc>
        <a:spcBef>
          <a:spcPts val="600"/>
        </a:spcBef>
        <a:spcAft>
          <a:spcPts val="0"/>
        </a:spcAft>
        <a:buFont typeface="Arial" panose="020B0604020202020204" pitchFamily="34" charset="0"/>
        <a:buNone/>
        <a:defRPr sz="1050" b="1" kern="1200">
          <a:solidFill>
            <a:srgbClr val="FF6168"/>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300"/>
        </a:spcBef>
        <a:spcAft>
          <a:spcPts val="0"/>
        </a:spcAft>
        <a:buFont typeface="Arial" panose="020B0604020202020204" pitchFamily="34" charset="0"/>
        <a:buNone/>
        <a:defRPr sz="1050" kern="1200">
          <a:solidFill>
            <a:srgbClr val="004990"/>
          </a:solidFill>
          <a:latin typeface="Arial" panose="020B0604020202020204" pitchFamily="34" charset="0"/>
          <a:ea typeface="+mn-ea"/>
          <a:cs typeface="Arial" panose="020B0604020202020204" pitchFamily="34" charset="0"/>
        </a:defRPr>
      </a:lvl7pPr>
      <a:lvl8pPr marL="0" indent="0" algn="ctr" defTabSz="685800" rtl="0" eaLnBrk="1" latinLnBrk="0" hangingPunct="1">
        <a:lnSpc>
          <a:spcPct val="90000"/>
        </a:lnSpc>
        <a:spcBef>
          <a:spcPts val="1000"/>
        </a:spcBef>
        <a:buFont typeface="Arial" panose="020B0604020202020204" pitchFamily="34" charset="0"/>
        <a:buNone/>
        <a:defRPr sz="1400" i="1" kern="1200" spc="100" baseline="0">
          <a:solidFill>
            <a:srgbClr val="FF6168"/>
          </a:solidFill>
          <a:latin typeface="Arial" panose="020B0604020202020204" pitchFamily="34" charset="0"/>
          <a:ea typeface="+mn-ea"/>
          <a:cs typeface="Arial" panose="020B0604020202020204" pitchFamily="34" charset="0"/>
        </a:defRPr>
      </a:lvl8pPr>
      <a:lvl9pPr marL="0" indent="0" algn="ctr" defTabSz="685800" rtl="0" eaLnBrk="1" latinLnBrk="0" hangingPunct="1">
        <a:lnSpc>
          <a:spcPct val="90000"/>
        </a:lnSpc>
        <a:spcBef>
          <a:spcPts val="600"/>
        </a:spcBef>
        <a:buFont typeface="Arial" panose="020B0604020202020204" pitchFamily="34" charset="0"/>
        <a:buNone/>
        <a:defRPr sz="1050" b="0" kern="1200">
          <a:solidFill>
            <a:srgbClr val="004990"/>
          </a:solidFill>
          <a:latin typeface="Arial" panose="020B0604020202020204" pitchFamily="34" charset="0"/>
          <a:ea typeface="+mn-ea"/>
          <a:cs typeface="Aria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136" userDrawn="1">
          <p15:clr>
            <a:srgbClr val="F26B43"/>
          </p15:clr>
        </p15:guide>
        <p15:guide id="3" pos="930" userDrawn="1">
          <p15:clr>
            <a:srgbClr val="F26B43"/>
          </p15:clr>
        </p15:guide>
        <p15:guide id="4" pos="1066" userDrawn="1">
          <p15:clr>
            <a:srgbClr val="F26B43"/>
          </p15:clr>
        </p15:guide>
        <p15:guide id="5" pos="1859" userDrawn="1">
          <p15:clr>
            <a:srgbClr val="F26B43"/>
          </p15:clr>
        </p15:guide>
        <p15:guide id="7" pos="2812" userDrawn="1">
          <p15:clr>
            <a:srgbClr val="F26B43"/>
          </p15:clr>
        </p15:guide>
        <p15:guide id="8" pos="2948" userDrawn="1">
          <p15:clr>
            <a:srgbClr val="F26B43"/>
          </p15:clr>
        </p15:guide>
        <p15:guide id="9" pos="1995" userDrawn="1">
          <p15:clr>
            <a:srgbClr val="F26B43"/>
          </p15:clr>
        </p15:guide>
        <p15:guide id="10" pos="3742" userDrawn="1">
          <p15:clr>
            <a:srgbClr val="F26B43"/>
          </p15:clr>
        </p15:guide>
        <p15:guide id="11" pos="3878" userDrawn="1">
          <p15:clr>
            <a:srgbClr val="F26B43"/>
          </p15:clr>
        </p15:guide>
        <p15:guide id="12" pos="4694" userDrawn="1">
          <p15:clr>
            <a:srgbClr val="F26B43"/>
          </p15:clr>
        </p15:guide>
        <p15:guide id="13" pos="4830" userDrawn="1">
          <p15:clr>
            <a:srgbClr val="F26B43"/>
          </p15:clr>
        </p15:guide>
        <p15:guide id="14" pos="5760" userDrawn="1">
          <p15:clr>
            <a:srgbClr val="F26B43"/>
          </p15:clr>
        </p15:guide>
        <p15:guide id="15" pos="5624" userDrawn="1">
          <p15:clr>
            <a:srgbClr val="F26B43"/>
          </p15:clr>
        </p15:guide>
        <p15:guide id="16" orient="horz" userDrawn="1">
          <p15:clr>
            <a:srgbClr val="F26B43"/>
          </p15:clr>
        </p15:guide>
        <p15:guide id="17" orient="horz" pos="169" userDrawn="1">
          <p15:clr>
            <a:srgbClr val="F26B43"/>
          </p15:clr>
        </p15:guide>
        <p15:guide id="18" orient="horz" pos="2935" userDrawn="1">
          <p15:clr>
            <a:srgbClr val="F26B43"/>
          </p15:clr>
        </p15:guide>
        <p15:guide id="19" orient="horz" pos="2754" userDrawn="1">
          <p15:clr>
            <a:srgbClr val="F26B43"/>
          </p15:clr>
        </p15:guide>
        <p15:guide id="20" orient="horz" pos="5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5CF25E6-C3D9-4FAD-B30A-0741C2BC8A4D}"/>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1E79565-9251-4B66-B0AB-E98A647C074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FFA55E-BB90-446C-938C-EA9601186CE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17/03/2022</a:t>
            </a:r>
          </a:p>
        </p:txBody>
      </p:sp>
      <p:sp>
        <p:nvSpPr>
          <p:cNvPr id="5" name="Espace réservé du pied de page 4">
            <a:extLst>
              <a:ext uri="{FF2B5EF4-FFF2-40B4-BE49-F238E27FC236}">
                <a16:creationId xmlns:a16="http://schemas.microsoft.com/office/drawing/2014/main" id="{BDC9CCE7-B733-4E92-AA76-1C32CE7A04D8}"/>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Webinaire ARS PACA : accréditation et pertinence - 29/09/2022</a:t>
            </a:r>
          </a:p>
        </p:txBody>
      </p:sp>
      <p:sp>
        <p:nvSpPr>
          <p:cNvPr id="6" name="Espace réservé du numéro de diapositive 5">
            <a:extLst>
              <a:ext uri="{FF2B5EF4-FFF2-40B4-BE49-F238E27FC236}">
                <a16:creationId xmlns:a16="http://schemas.microsoft.com/office/drawing/2014/main" id="{8CBD8D9F-636C-42FD-9F2E-06ABD30F456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151B9F-2D7C-4CF7-96A5-8885AD85EBB5}" type="slidenum">
              <a:rPr lang="fr-FR" smtClean="0"/>
              <a:t>‹N°›</a:t>
            </a:fld>
            <a:endParaRPr lang="fr-FR"/>
          </a:p>
        </p:txBody>
      </p:sp>
    </p:spTree>
    <p:extLst>
      <p:ext uri="{BB962C8B-B14F-4D97-AF65-F5344CB8AC3E}">
        <p14:creationId xmlns:p14="http://schemas.microsoft.com/office/powerpoint/2010/main" val="25104332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sp>
        <p:nvSpPr>
          <p:cNvPr id="3" name="Text Placeholder 2"/>
          <p:cNvSpPr>
            <a:spLocks noGrp="1"/>
          </p:cNvSpPr>
          <p:nvPr>
            <p:ph type="body" idx="1"/>
          </p:nvPr>
        </p:nvSpPr>
        <p:spPr>
          <a:xfrm>
            <a:off x="215900" y="950913"/>
            <a:ext cx="8712200" cy="3421061"/>
          </a:xfrm>
          <a:prstGeom prst="rect">
            <a:avLst/>
          </a:prstGeom>
        </p:spPr>
        <p:txBody>
          <a:bodyPr vert="horz" lIns="0" tIns="0" rIns="0" bIns="0" rtlCol="0">
            <a:normAutofit/>
          </a:body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a:p>
            <a:pPr lvl="5"/>
            <a:r>
              <a:rPr lang="fr-FR"/>
              <a:t>Titre encadré</a:t>
            </a:r>
          </a:p>
          <a:p>
            <a:pPr lvl="6"/>
            <a:r>
              <a:rPr lang="fr-FR"/>
              <a:t>Texte encadré</a:t>
            </a:r>
          </a:p>
          <a:p>
            <a:pPr lvl="7"/>
            <a:r>
              <a:rPr lang="en-US"/>
              <a:t>Citation</a:t>
            </a:r>
          </a:p>
          <a:p>
            <a:pPr lvl="8"/>
            <a:r>
              <a:rPr lang="en-US"/>
              <a:t>Nom</a:t>
            </a:r>
            <a:endParaRPr lang="fr-FR"/>
          </a:p>
        </p:txBody>
      </p:sp>
      <p:sp>
        <p:nvSpPr>
          <p:cNvPr id="19" name="Date Placeholder 3">
            <a:extLst>
              <a:ext uri="{FF2B5EF4-FFF2-40B4-BE49-F238E27FC236}">
                <a16:creationId xmlns:a16="http://schemas.microsoft.com/office/drawing/2014/main" id="{8E631E74-B476-3C4D-854F-E1DADCB29473}"/>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0" name="Footer Placeholder 4">
            <a:extLst>
              <a:ext uri="{FF2B5EF4-FFF2-40B4-BE49-F238E27FC236}">
                <a16:creationId xmlns:a16="http://schemas.microsoft.com/office/drawing/2014/main" id="{FAB9ED47-EF8C-FF41-AF9F-D93462A3394E}"/>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1" name="Slide Number Placeholder 5">
            <a:extLst>
              <a:ext uri="{FF2B5EF4-FFF2-40B4-BE49-F238E27FC236}">
                <a16:creationId xmlns:a16="http://schemas.microsoft.com/office/drawing/2014/main" id="{511728D1-010E-E74E-A201-3057DB577F03}"/>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latin typeface="Arial" panose="020B0604020202020204" pitchFamily="34" charset="0"/>
                <a:cs typeface="Arial" panose="020B0604020202020204" pitchFamily="34" charset="0"/>
              </a:defRPr>
            </a:lvl1pPr>
          </a:lstStyle>
          <a:p>
            <a:fld id="{9ECCC34C-3AEF-3143-83B5-CB08F30D3865}" type="slidenum">
              <a:rPr lang="fr-FR" smtClean="0"/>
              <a:pPr/>
              <a:t>‹N°›</a:t>
            </a:fld>
            <a:endParaRPr lang="fr-FR"/>
          </a:p>
        </p:txBody>
      </p:sp>
    </p:spTree>
    <p:extLst>
      <p:ext uri="{BB962C8B-B14F-4D97-AF65-F5344CB8AC3E}">
        <p14:creationId xmlns:p14="http://schemas.microsoft.com/office/powerpoint/2010/main" val="428537416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hdr="0" dt="0"/>
  <p:txStyles>
    <p:titleStyle>
      <a:lvl1pPr algn="l" defTabSz="685800" rtl="0" eaLnBrk="1" latinLnBrk="0" hangingPunct="1">
        <a:lnSpc>
          <a:spcPct val="90000"/>
        </a:lnSpc>
        <a:spcBef>
          <a:spcPct val="0"/>
        </a:spcBef>
        <a:buNone/>
        <a:defRPr sz="2400" b="1" i="0" kern="1200">
          <a:solidFill>
            <a:srgbClr val="004990"/>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1000"/>
        </a:spcBef>
        <a:spcAft>
          <a:spcPts val="0"/>
        </a:spcAft>
        <a:buFont typeface="Arial" panose="020B0604020202020204" pitchFamily="34" charset="0"/>
        <a:buNone/>
        <a:defRPr sz="1700" kern="1200">
          <a:solidFill>
            <a:srgbClr val="FF6168"/>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1000"/>
        </a:spcBef>
        <a:spcAft>
          <a:spcPts val="0"/>
        </a:spcAft>
        <a:buFont typeface="Arial" panose="020B0604020202020204" pitchFamily="34" charset="0"/>
        <a:buNone/>
        <a:defRPr sz="1250" kern="1200">
          <a:solidFill>
            <a:srgbClr val="FF6168"/>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00000"/>
        </a:lnSpc>
        <a:spcBef>
          <a:spcPts val="1000"/>
        </a:spcBef>
        <a:spcAft>
          <a:spcPts val="0"/>
        </a:spcAft>
        <a:buFont typeface="Arial" panose="020B0604020202020204" pitchFamily="34" charset="0"/>
        <a:buNone/>
        <a:defRPr sz="1250" kern="1200">
          <a:solidFill>
            <a:srgbClr val="004990"/>
          </a:solidFill>
          <a:latin typeface="Arial" panose="020B0604020202020204" pitchFamily="34" charset="0"/>
          <a:ea typeface="+mn-ea"/>
          <a:cs typeface="Arial" panose="020B0604020202020204" pitchFamily="34" charset="0"/>
        </a:defRPr>
      </a:lvl3pPr>
      <a:lvl4pPr marL="360000" indent="-144000" algn="l" defTabSz="685800" rtl="0" eaLnBrk="1" latinLnBrk="0" hangingPunct="1">
        <a:lnSpc>
          <a:spcPct val="100000"/>
        </a:lnSpc>
        <a:spcBef>
          <a:spcPts val="1000"/>
        </a:spcBef>
        <a:spcAft>
          <a:spcPts val="0"/>
        </a:spcAft>
        <a:buClr>
          <a:srgbClr val="FF6168"/>
        </a:buClr>
        <a:buFont typeface="Police système Courant"/>
        <a:buChar char="–"/>
        <a:defRPr sz="1250" kern="1200">
          <a:solidFill>
            <a:srgbClr val="004990"/>
          </a:solidFill>
          <a:latin typeface="Arial" panose="020B0604020202020204" pitchFamily="34" charset="0"/>
          <a:ea typeface="+mn-ea"/>
          <a:cs typeface="Arial" panose="020B0604020202020204" pitchFamily="34" charset="0"/>
        </a:defRPr>
      </a:lvl4pPr>
      <a:lvl5pPr marL="576000" indent="-144000" algn="l" defTabSz="685800" rtl="0" eaLnBrk="1" latinLnBrk="0" hangingPunct="1">
        <a:lnSpc>
          <a:spcPct val="100000"/>
        </a:lnSpc>
        <a:spcBef>
          <a:spcPts val="400"/>
        </a:spcBef>
        <a:spcAft>
          <a:spcPts val="0"/>
        </a:spcAft>
        <a:buClr>
          <a:srgbClr val="FF6168"/>
        </a:buClr>
        <a:buFont typeface="Arial" panose="020B0604020202020204" pitchFamily="34" charset="0"/>
        <a:buChar char="•"/>
        <a:defRPr sz="1050" kern="1200">
          <a:solidFill>
            <a:srgbClr val="004990"/>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100000"/>
        </a:lnSpc>
        <a:spcBef>
          <a:spcPts val="600"/>
        </a:spcBef>
        <a:spcAft>
          <a:spcPts val="0"/>
        </a:spcAft>
        <a:buFont typeface="Arial" panose="020B0604020202020204" pitchFamily="34" charset="0"/>
        <a:buNone/>
        <a:defRPr sz="1050" b="1" kern="1200">
          <a:solidFill>
            <a:srgbClr val="FF6168"/>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300"/>
        </a:spcBef>
        <a:spcAft>
          <a:spcPts val="0"/>
        </a:spcAft>
        <a:buFont typeface="Arial" panose="020B0604020202020204" pitchFamily="34" charset="0"/>
        <a:buNone/>
        <a:defRPr sz="1050" kern="1200">
          <a:solidFill>
            <a:srgbClr val="004990"/>
          </a:solidFill>
          <a:latin typeface="Arial" panose="020B0604020202020204" pitchFamily="34" charset="0"/>
          <a:ea typeface="+mn-ea"/>
          <a:cs typeface="Arial" panose="020B0604020202020204" pitchFamily="34" charset="0"/>
        </a:defRPr>
      </a:lvl7pPr>
      <a:lvl8pPr marL="0" indent="0" algn="ctr" defTabSz="685800" rtl="0" eaLnBrk="1" latinLnBrk="0" hangingPunct="1">
        <a:lnSpc>
          <a:spcPct val="90000"/>
        </a:lnSpc>
        <a:spcBef>
          <a:spcPts val="1000"/>
        </a:spcBef>
        <a:buFont typeface="Arial" panose="020B0604020202020204" pitchFamily="34" charset="0"/>
        <a:buNone/>
        <a:defRPr sz="1400" i="1" kern="1200" spc="100" baseline="0">
          <a:solidFill>
            <a:srgbClr val="FF6168"/>
          </a:solidFill>
          <a:latin typeface="Arial" panose="020B0604020202020204" pitchFamily="34" charset="0"/>
          <a:ea typeface="+mn-ea"/>
          <a:cs typeface="Arial" panose="020B0604020202020204" pitchFamily="34" charset="0"/>
        </a:defRPr>
      </a:lvl8pPr>
      <a:lvl9pPr marL="0" indent="0" algn="ctr" defTabSz="685800" rtl="0" eaLnBrk="1" latinLnBrk="0" hangingPunct="1">
        <a:lnSpc>
          <a:spcPct val="90000"/>
        </a:lnSpc>
        <a:spcBef>
          <a:spcPts val="600"/>
        </a:spcBef>
        <a:buFont typeface="Arial" panose="020B0604020202020204" pitchFamily="34" charset="0"/>
        <a:buNone/>
        <a:defRPr sz="1050" b="0" kern="1200">
          <a:solidFill>
            <a:srgbClr val="004990"/>
          </a:solidFill>
          <a:latin typeface="Arial" panose="020B0604020202020204" pitchFamily="34" charset="0"/>
          <a:ea typeface="+mn-ea"/>
          <a:cs typeface="Aria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136">
          <p15:clr>
            <a:srgbClr val="F26B43"/>
          </p15:clr>
        </p15:guide>
        <p15:guide id="3" pos="930">
          <p15:clr>
            <a:srgbClr val="F26B43"/>
          </p15:clr>
        </p15:guide>
        <p15:guide id="4" pos="1066">
          <p15:clr>
            <a:srgbClr val="F26B43"/>
          </p15:clr>
        </p15:guide>
        <p15:guide id="5" pos="1859">
          <p15:clr>
            <a:srgbClr val="F26B43"/>
          </p15:clr>
        </p15:guide>
        <p15:guide id="7" pos="2812">
          <p15:clr>
            <a:srgbClr val="F26B43"/>
          </p15:clr>
        </p15:guide>
        <p15:guide id="8" pos="2948">
          <p15:clr>
            <a:srgbClr val="F26B43"/>
          </p15:clr>
        </p15:guide>
        <p15:guide id="9" pos="1995">
          <p15:clr>
            <a:srgbClr val="F26B43"/>
          </p15:clr>
        </p15:guide>
        <p15:guide id="10" pos="3742">
          <p15:clr>
            <a:srgbClr val="F26B43"/>
          </p15:clr>
        </p15:guide>
        <p15:guide id="11" pos="3878">
          <p15:clr>
            <a:srgbClr val="F26B43"/>
          </p15:clr>
        </p15:guide>
        <p15:guide id="12" pos="4694">
          <p15:clr>
            <a:srgbClr val="F26B43"/>
          </p15:clr>
        </p15:guide>
        <p15:guide id="13" pos="4830">
          <p15:clr>
            <a:srgbClr val="F26B43"/>
          </p15:clr>
        </p15:guide>
        <p15:guide id="14" pos="5760">
          <p15:clr>
            <a:srgbClr val="F26B43"/>
          </p15:clr>
        </p15:guide>
        <p15:guide id="15" pos="5624">
          <p15:clr>
            <a:srgbClr val="F26B43"/>
          </p15:clr>
        </p15:guide>
        <p15:guide id="16" orient="horz">
          <p15:clr>
            <a:srgbClr val="F26B43"/>
          </p15:clr>
        </p15:guide>
        <p15:guide id="17" orient="horz" pos="169">
          <p15:clr>
            <a:srgbClr val="F26B43"/>
          </p15:clr>
        </p15:guide>
        <p15:guide id="18" orient="horz" pos="2935">
          <p15:clr>
            <a:srgbClr val="F26B43"/>
          </p15:clr>
        </p15:guide>
        <p15:guide id="19" orient="horz" pos="2754">
          <p15:clr>
            <a:srgbClr val="F26B43"/>
          </p15:clr>
        </p15:guide>
        <p15:guide id="20" orient="horz" pos="5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sp>
        <p:nvSpPr>
          <p:cNvPr id="3" name="Text Placeholder 2"/>
          <p:cNvSpPr>
            <a:spLocks noGrp="1"/>
          </p:cNvSpPr>
          <p:nvPr>
            <p:ph type="body" idx="1"/>
          </p:nvPr>
        </p:nvSpPr>
        <p:spPr>
          <a:xfrm>
            <a:off x="215900" y="950913"/>
            <a:ext cx="8712200" cy="3421061"/>
          </a:xfrm>
          <a:prstGeom prst="rect">
            <a:avLst/>
          </a:prstGeom>
        </p:spPr>
        <p:txBody>
          <a:bodyPr vert="horz" lIns="0" tIns="0" rIns="0" bIns="0" rtlCol="0">
            <a:normAutofit/>
          </a:body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a:p>
            <a:pPr lvl="5"/>
            <a:r>
              <a:rPr lang="fr-FR"/>
              <a:t>Titre encadré</a:t>
            </a:r>
          </a:p>
          <a:p>
            <a:pPr lvl="6"/>
            <a:r>
              <a:rPr lang="fr-FR"/>
              <a:t>Texte encadré</a:t>
            </a:r>
          </a:p>
          <a:p>
            <a:pPr lvl="7"/>
            <a:r>
              <a:rPr lang="en-US"/>
              <a:t>Citation</a:t>
            </a:r>
          </a:p>
          <a:p>
            <a:pPr lvl="8"/>
            <a:r>
              <a:rPr lang="en-US"/>
              <a:t>Nom</a:t>
            </a:r>
            <a:endParaRPr lang="fr-FR"/>
          </a:p>
        </p:txBody>
      </p:sp>
      <p:sp>
        <p:nvSpPr>
          <p:cNvPr id="19" name="Date Placeholder 3">
            <a:extLst>
              <a:ext uri="{FF2B5EF4-FFF2-40B4-BE49-F238E27FC236}">
                <a16:creationId xmlns:a16="http://schemas.microsoft.com/office/drawing/2014/main" id="{8E631E74-B476-3C4D-854F-E1DADCB29473}"/>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0" name="Footer Placeholder 4">
            <a:extLst>
              <a:ext uri="{FF2B5EF4-FFF2-40B4-BE49-F238E27FC236}">
                <a16:creationId xmlns:a16="http://schemas.microsoft.com/office/drawing/2014/main" id="{FAB9ED47-EF8C-FF41-AF9F-D93462A3394E}"/>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1" name="Slide Number Placeholder 5">
            <a:extLst>
              <a:ext uri="{FF2B5EF4-FFF2-40B4-BE49-F238E27FC236}">
                <a16:creationId xmlns:a16="http://schemas.microsoft.com/office/drawing/2014/main" id="{511728D1-010E-E74E-A201-3057DB577F03}"/>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latin typeface="Arial" panose="020B0604020202020204" pitchFamily="34" charset="0"/>
                <a:cs typeface="Arial" panose="020B0604020202020204" pitchFamily="34" charset="0"/>
              </a:defRPr>
            </a:lvl1pPr>
          </a:lstStyle>
          <a:p>
            <a:fld id="{9ECCC34C-3AEF-3143-83B5-CB08F30D3865}" type="slidenum">
              <a:rPr lang="fr-FR" smtClean="0"/>
              <a:pPr/>
              <a:t>‹N°›</a:t>
            </a:fld>
            <a:endParaRPr lang="fr-FR"/>
          </a:p>
        </p:txBody>
      </p:sp>
    </p:spTree>
    <p:extLst>
      <p:ext uri="{BB962C8B-B14F-4D97-AF65-F5344CB8AC3E}">
        <p14:creationId xmlns:p14="http://schemas.microsoft.com/office/powerpoint/2010/main" val="166041120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hf hdr="0" dt="0"/>
  <p:txStyles>
    <p:titleStyle>
      <a:lvl1pPr algn="l" defTabSz="685800" rtl="0" eaLnBrk="1" latinLnBrk="0" hangingPunct="1">
        <a:lnSpc>
          <a:spcPct val="90000"/>
        </a:lnSpc>
        <a:spcBef>
          <a:spcPct val="0"/>
        </a:spcBef>
        <a:buNone/>
        <a:defRPr sz="2400" b="1" i="0" kern="1200">
          <a:solidFill>
            <a:srgbClr val="004990"/>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1000"/>
        </a:spcBef>
        <a:spcAft>
          <a:spcPts val="0"/>
        </a:spcAft>
        <a:buFont typeface="Arial" panose="020B0604020202020204" pitchFamily="34" charset="0"/>
        <a:buNone/>
        <a:defRPr sz="1700" kern="1200">
          <a:solidFill>
            <a:srgbClr val="FF6168"/>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1000"/>
        </a:spcBef>
        <a:spcAft>
          <a:spcPts val="0"/>
        </a:spcAft>
        <a:buFont typeface="Arial" panose="020B0604020202020204" pitchFamily="34" charset="0"/>
        <a:buNone/>
        <a:defRPr sz="1250" kern="1200">
          <a:solidFill>
            <a:srgbClr val="FF6168"/>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00000"/>
        </a:lnSpc>
        <a:spcBef>
          <a:spcPts val="1000"/>
        </a:spcBef>
        <a:spcAft>
          <a:spcPts val="0"/>
        </a:spcAft>
        <a:buFont typeface="Arial" panose="020B0604020202020204" pitchFamily="34" charset="0"/>
        <a:buNone/>
        <a:defRPr sz="1250" kern="1200">
          <a:solidFill>
            <a:srgbClr val="004990"/>
          </a:solidFill>
          <a:latin typeface="Arial" panose="020B0604020202020204" pitchFamily="34" charset="0"/>
          <a:ea typeface="+mn-ea"/>
          <a:cs typeface="Arial" panose="020B0604020202020204" pitchFamily="34" charset="0"/>
        </a:defRPr>
      </a:lvl3pPr>
      <a:lvl4pPr marL="360000" indent="-144000" algn="l" defTabSz="685800" rtl="0" eaLnBrk="1" latinLnBrk="0" hangingPunct="1">
        <a:lnSpc>
          <a:spcPct val="100000"/>
        </a:lnSpc>
        <a:spcBef>
          <a:spcPts val="1000"/>
        </a:spcBef>
        <a:spcAft>
          <a:spcPts val="0"/>
        </a:spcAft>
        <a:buClr>
          <a:srgbClr val="FF6168"/>
        </a:buClr>
        <a:buFont typeface="Police système Courant"/>
        <a:buChar char="–"/>
        <a:defRPr sz="1250" kern="1200">
          <a:solidFill>
            <a:srgbClr val="004990"/>
          </a:solidFill>
          <a:latin typeface="Arial" panose="020B0604020202020204" pitchFamily="34" charset="0"/>
          <a:ea typeface="+mn-ea"/>
          <a:cs typeface="Arial" panose="020B0604020202020204" pitchFamily="34" charset="0"/>
        </a:defRPr>
      </a:lvl4pPr>
      <a:lvl5pPr marL="576000" indent="-144000" algn="l" defTabSz="685800" rtl="0" eaLnBrk="1" latinLnBrk="0" hangingPunct="1">
        <a:lnSpc>
          <a:spcPct val="100000"/>
        </a:lnSpc>
        <a:spcBef>
          <a:spcPts val="400"/>
        </a:spcBef>
        <a:spcAft>
          <a:spcPts val="0"/>
        </a:spcAft>
        <a:buClr>
          <a:srgbClr val="FF6168"/>
        </a:buClr>
        <a:buFont typeface="Arial" panose="020B0604020202020204" pitchFamily="34" charset="0"/>
        <a:buChar char="•"/>
        <a:defRPr sz="1050" kern="1200">
          <a:solidFill>
            <a:srgbClr val="004990"/>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100000"/>
        </a:lnSpc>
        <a:spcBef>
          <a:spcPts val="600"/>
        </a:spcBef>
        <a:spcAft>
          <a:spcPts val="0"/>
        </a:spcAft>
        <a:buFont typeface="Arial" panose="020B0604020202020204" pitchFamily="34" charset="0"/>
        <a:buNone/>
        <a:defRPr sz="1050" b="1" kern="1200">
          <a:solidFill>
            <a:srgbClr val="FF6168"/>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300"/>
        </a:spcBef>
        <a:spcAft>
          <a:spcPts val="0"/>
        </a:spcAft>
        <a:buFont typeface="Arial" panose="020B0604020202020204" pitchFamily="34" charset="0"/>
        <a:buNone/>
        <a:defRPr sz="1050" kern="1200">
          <a:solidFill>
            <a:srgbClr val="004990"/>
          </a:solidFill>
          <a:latin typeface="Arial" panose="020B0604020202020204" pitchFamily="34" charset="0"/>
          <a:ea typeface="+mn-ea"/>
          <a:cs typeface="Arial" panose="020B0604020202020204" pitchFamily="34" charset="0"/>
        </a:defRPr>
      </a:lvl7pPr>
      <a:lvl8pPr marL="0" indent="0" algn="ctr" defTabSz="685800" rtl="0" eaLnBrk="1" latinLnBrk="0" hangingPunct="1">
        <a:lnSpc>
          <a:spcPct val="90000"/>
        </a:lnSpc>
        <a:spcBef>
          <a:spcPts val="1000"/>
        </a:spcBef>
        <a:buFont typeface="Arial" panose="020B0604020202020204" pitchFamily="34" charset="0"/>
        <a:buNone/>
        <a:defRPr sz="1400" i="1" kern="1200" spc="100" baseline="0">
          <a:solidFill>
            <a:srgbClr val="FF6168"/>
          </a:solidFill>
          <a:latin typeface="Arial" panose="020B0604020202020204" pitchFamily="34" charset="0"/>
          <a:ea typeface="+mn-ea"/>
          <a:cs typeface="Arial" panose="020B0604020202020204" pitchFamily="34" charset="0"/>
        </a:defRPr>
      </a:lvl8pPr>
      <a:lvl9pPr marL="0" indent="0" algn="ctr" defTabSz="685800" rtl="0" eaLnBrk="1" latinLnBrk="0" hangingPunct="1">
        <a:lnSpc>
          <a:spcPct val="90000"/>
        </a:lnSpc>
        <a:spcBef>
          <a:spcPts val="600"/>
        </a:spcBef>
        <a:buFont typeface="Arial" panose="020B0604020202020204" pitchFamily="34" charset="0"/>
        <a:buNone/>
        <a:defRPr sz="1050" b="0" kern="1200">
          <a:solidFill>
            <a:srgbClr val="004990"/>
          </a:solidFill>
          <a:latin typeface="Arial" panose="020B0604020202020204" pitchFamily="34" charset="0"/>
          <a:ea typeface="+mn-ea"/>
          <a:cs typeface="Aria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136">
          <p15:clr>
            <a:srgbClr val="F26B43"/>
          </p15:clr>
        </p15:guide>
        <p15:guide id="3" pos="930">
          <p15:clr>
            <a:srgbClr val="F26B43"/>
          </p15:clr>
        </p15:guide>
        <p15:guide id="4" pos="1066">
          <p15:clr>
            <a:srgbClr val="F26B43"/>
          </p15:clr>
        </p15:guide>
        <p15:guide id="5" pos="1859">
          <p15:clr>
            <a:srgbClr val="F26B43"/>
          </p15:clr>
        </p15:guide>
        <p15:guide id="7" pos="2812">
          <p15:clr>
            <a:srgbClr val="F26B43"/>
          </p15:clr>
        </p15:guide>
        <p15:guide id="8" pos="2948">
          <p15:clr>
            <a:srgbClr val="F26B43"/>
          </p15:clr>
        </p15:guide>
        <p15:guide id="9" pos="1995">
          <p15:clr>
            <a:srgbClr val="F26B43"/>
          </p15:clr>
        </p15:guide>
        <p15:guide id="10" pos="3742">
          <p15:clr>
            <a:srgbClr val="F26B43"/>
          </p15:clr>
        </p15:guide>
        <p15:guide id="11" pos="3878">
          <p15:clr>
            <a:srgbClr val="F26B43"/>
          </p15:clr>
        </p15:guide>
        <p15:guide id="12" pos="4694">
          <p15:clr>
            <a:srgbClr val="F26B43"/>
          </p15:clr>
        </p15:guide>
        <p15:guide id="13" pos="4830">
          <p15:clr>
            <a:srgbClr val="F26B43"/>
          </p15:clr>
        </p15:guide>
        <p15:guide id="14" pos="5760">
          <p15:clr>
            <a:srgbClr val="F26B43"/>
          </p15:clr>
        </p15:guide>
        <p15:guide id="15" pos="5624">
          <p15:clr>
            <a:srgbClr val="F26B43"/>
          </p15:clr>
        </p15:guide>
        <p15:guide id="16" orient="horz">
          <p15:clr>
            <a:srgbClr val="F26B43"/>
          </p15:clr>
        </p15:guide>
        <p15:guide id="17" orient="horz" pos="169">
          <p15:clr>
            <a:srgbClr val="F26B43"/>
          </p15:clr>
        </p15:guide>
        <p15:guide id="18" orient="horz" pos="2935">
          <p15:clr>
            <a:srgbClr val="F26B43"/>
          </p15:clr>
        </p15:guide>
        <p15:guide id="19" orient="horz" pos="2754">
          <p15:clr>
            <a:srgbClr val="F26B43"/>
          </p15:clr>
        </p15:guide>
        <p15:guide id="20" orient="horz" pos="5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00" y="253048"/>
            <a:ext cx="8712200" cy="577365"/>
          </a:xfrm>
          <a:prstGeom prst="rect">
            <a:avLst/>
          </a:prstGeom>
        </p:spPr>
        <p:txBody>
          <a:bodyPr vert="horz" lIns="180000" tIns="90000" rIns="0" bIns="0" rtlCol="0" anchor="t">
            <a:normAutofit/>
          </a:bodyPr>
          <a:lstStyle/>
          <a:p>
            <a:r>
              <a:rPr lang="fr-FR"/>
              <a:t>Titre de diapositive</a:t>
            </a:r>
            <a:endParaRPr lang="en-US"/>
          </a:p>
        </p:txBody>
      </p:sp>
      <p:sp>
        <p:nvSpPr>
          <p:cNvPr id="3" name="Text Placeholder 2"/>
          <p:cNvSpPr>
            <a:spLocks noGrp="1"/>
          </p:cNvSpPr>
          <p:nvPr>
            <p:ph type="body" idx="1"/>
          </p:nvPr>
        </p:nvSpPr>
        <p:spPr>
          <a:xfrm>
            <a:off x="215900" y="950913"/>
            <a:ext cx="8712200" cy="3421061"/>
          </a:xfrm>
          <a:prstGeom prst="rect">
            <a:avLst/>
          </a:prstGeom>
        </p:spPr>
        <p:txBody>
          <a:bodyPr vert="horz" lIns="0" tIns="0" rIns="0" bIns="0" rtlCol="0">
            <a:normAutofit/>
          </a:body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a:p>
            <a:pPr lvl="5"/>
            <a:r>
              <a:rPr lang="fr-FR"/>
              <a:t>Titre encadré</a:t>
            </a:r>
          </a:p>
          <a:p>
            <a:pPr lvl="6"/>
            <a:r>
              <a:rPr lang="fr-FR"/>
              <a:t>Texte encadré</a:t>
            </a:r>
          </a:p>
          <a:p>
            <a:pPr lvl="7"/>
            <a:r>
              <a:rPr lang="en-US"/>
              <a:t>Citation</a:t>
            </a:r>
          </a:p>
          <a:p>
            <a:pPr lvl="8"/>
            <a:r>
              <a:rPr lang="en-US"/>
              <a:t>Nom</a:t>
            </a:r>
            <a:endParaRPr lang="fr-FR"/>
          </a:p>
        </p:txBody>
      </p:sp>
      <p:sp>
        <p:nvSpPr>
          <p:cNvPr id="19" name="Date Placeholder 3">
            <a:extLst>
              <a:ext uri="{FF2B5EF4-FFF2-40B4-BE49-F238E27FC236}">
                <a16:creationId xmlns:a16="http://schemas.microsoft.com/office/drawing/2014/main" id="{8E631E74-B476-3C4D-854F-E1DADCB29473}"/>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0" name="Footer Placeholder 4">
            <a:extLst>
              <a:ext uri="{FF2B5EF4-FFF2-40B4-BE49-F238E27FC236}">
                <a16:creationId xmlns:a16="http://schemas.microsoft.com/office/drawing/2014/main" id="{FAB9ED47-EF8C-FF41-AF9F-D93462A3394E}"/>
              </a:ext>
            </a:extLst>
          </p:cNvPr>
          <p:cNvSpPr>
            <a:spLocks noGrp="1"/>
          </p:cNvSpPr>
          <p:nvPr>
            <p:ph type="ftr" sz="quarter" idx="3"/>
          </p:nvPr>
        </p:nvSpPr>
        <p:spPr>
          <a:xfrm>
            <a:off x="1692275" y="4727448"/>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1" name="Slide Number Placeholder 5">
            <a:extLst>
              <a:ext uri="{FF2B5EF4-FFF2-40B4-BE49-F238E27FC236}">
                <a16:creationId xmlns:a16="http://schemas.microsoft.com/office/drawing/2014/main" id="{511728D1-010E-E74E-A201-3057DB577F03}"/>
              </a:ext>
            </a:extLst>
          </p:cNvPr>
          <p:cNvSpPr>
            <a:spLocks noGrp="1"/>
          </p:cNvSpPr>
          <p:nvPr>
            <p:ph type="sldNum" sz="quarter" idx="4"/>
          </p:nvPr>
        </p:nvSpPr>
        <p:spPr>
          <a:xfrm>
            <a:off x="7667625" y="4659313"/>
            <a:ext cx="1260475" cy="496094"/>
          </a:xfrm>
          <a:prstGeom prst="rect">
            <a:avLst/>
          </a:prstGeom>
        </p:spPr>
        <p:txBody>
          <a:bodyPr vert="horz" lIns="0" tIns="0" rIns="0" bIns="0" rtlCol="0" anchor="ctr"/>
          <a:lstStyle>
            <a:lvl1pPr algn="r">
              <a:defRPr sz="800">
                <a:solidFill>
                  <a:srgbClr val="003C7C"/>
                </a:solidFill>
                <a:latin typeface="Arial" panose="020B0604020202020204" pitchFamily="34" charset="0"/>
                <a:cs typeface="Arial" panose="020B0604020202020204" pitchFamily="34" charset="0"/>
              </a:defRPr>
            </a:lvl1pPr>
          </a:lstStyle>
          <a:p>
            <a:fld id="{9ECCC34C-3AEF-3143-83B5-CB08F30D3865}" type="slidenum">
              <a:rPr lang="fr-FR" smtClean="0"/>
              <a:pPr/>
              <a:t>‹N°›</a:t>
            </a:fld>
            <a:endParaRPr lang="fr-FR"/>
          </a:p>
        </p:txBody>
      </p:sp>
    </p:spTree>
    <p:extLst>
      <p:ext uri="{BB962C8B-B14F-4D97-AF65-F5344CB8AC3E}">
        <p14:creationId xmlns:p14="http://schemas.microsoft.com/office/powerpoint/2010/main" val="2537323063"/>
      </p:ext>
    </p:extLst>
  </p:cSld>
  <p:clrMap bg1="lt1" tx1="dk1" bg2="lt2" tx2="dk2" accent1="accent1" accent2="accent2" accent3="accent3" accent4="accent4" accent5="accent5" accent6="accent6" hlink="hlink" folHlink="folHlink"/>
  <p:sldLayoutIdLst>
    <p:sldLayoutId id="2147483772" r:id="rId1"/>
    <p:sldLayoutId id="2147483770" r:id="rId2"/>
  </p:sldLayoutIdLst>
  <p:hf hdr="0" dt="0"/>
  <p:txStyles>
    <p:titleStyle>
      <a:lvl1pPr algn="l" defTabSz="685800" rtl="0" eaLnBrk="1" latinLnBrk="0" hangingPunct="1">
        <a:lnSpc>
          <a:spcPct val="90000"/>
        </a:lnSpc>
        <a:spcBef>
          <a:spcPct val="0"/>
        </a:spcBef>
        <a:buNone/>
        <a:defRPr sz="2400" b="1" i="0" kern="1200">
          <a:solidFill>
            <a:srgbClr val="004990"/>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1000"/>
        </a:spcBef>
        <a:spcAft>
          <a:spcPts val="0"/>
        </a:spcAft>
        <a:buFont typeface="Arial" panose="020B0604020202020204" pitchFamily="34" charset="0"/>
        <a:buNone/>
        <a:defRPr sz="1700" kern="1200">
          <a:solidFill>
            <a:srgbClr val="FF6168"/>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1000"/>
        </a:spcBef>
        <a:spcAft>
          <a:spcPts val="0"/>
        </a:spcAft>
        <a:buFont typeface="Arial" panose="020B0604020202020204" pitchFamily="34" charset="0"/>
        <a:buNone/>
        <a:defRPr sz="1250" kern="1200">
          <a:solidFill>
            <a:srgbClr val="FF6168"/>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00000"/>
        </a:lnSpc>
        <a:spcBef>
          <a:spcPts val="1000"/>
        </a:spcBef>
        <a:spcAft>
          <a:spcPts val="0"/>
        </a:spcAft>
        <a:buFont typeface="Arial" panose="020B0604020202020204" pitchFamily="34" charset="0"/>
        <a:buNone/>
        <a:defRPr sz="1250" kern="1200">
          <a:solidFill>
            <a:srgbClr val="004990"/>
          </a:solidFill>
          <a:latin typeface="Arial" panose="020B0604020202020204" pitchFamily="34" charset="0"/>
          <a:ea typeface="+mn-ea"/>
          <a:cs typeface="Arial" panose="020B0604020202020204" pitchFamily="34" charset="0"/>
        </a:defRPr>
      </a:lvl3pPr>
      <a:lvl4pPr marL="360000" indent="-144000" algn="l" defTabSz="685800" rtl="0" eaLnBrk="1" latinLnBrk="0" hangingPunct="1">
        <a:lnSpc>
          <a:spcPct val="100000"/>
        </a:lnSpc>
        <a:spcBef>
          <a:spcPts val="1000"/>
        </a:spcBef>
        <a:spcAft>
          <a:spcPts val="0"/>
        </a:spcAft>
        <a:buClr>
          <a:srgbClr val="FF6168"/>
        </a:buClr>
        <a:buFont typeface="Police système Courant"/>
        <a:buChar char="–"/>
        <a:defRPr sz="1250" kern="1200">
          <a:solidFill>
            <a:srgbClr val="004990"/>
          </a:solidFill>
          <a:latin typeface="Arial" panose="020B0604020202020204" pitchFamily="34" charset="0"/>
          <a:ea typeface="+mn-ea"/>
          <a:cs typeface="Arial" panose="020B0604020202020204" pitchFamily="34" charset="0"/>
        </a:defRPr>
      </a:lvl4pPr>
      <a:lvl5pPr marL="576000" indent="-144000" algn="l" defTabSz="685800" rtl="0" eaLnBrk="1" latinLnBrk="0" hangingPunct="1">
        <a:lnSpc>
          <a:spcPct val="100000"/>
        </a:lnSpc>
        <a:spcBef>
          <a:spcPts val="400"/>
        </a:spcBef>
        <a:spcAft>
          <a:spcPts val="0"/>
        </a:spcAft>
        <a:buClr>
          <a:srgbClr val="FF6168"/>
        </a:buClr>
        <a:buFont typeface="Arial" panose="020B0604020202020204" pitchFamily="34" charset="0"/>
        <a:buChar char="•"/>
        <a:defRPr sz="1050" kern="1200">
          <a:solidFill>
            <a:srgbClr val="004990"/>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100000"/>
        </a:lnSpc>
        <a:spcBef>
          <a:spcPts val="600"/>
        </a:spcBef>
        <a:spcAft>
          <a:spcPts val="0"/>
        </a:spcAft>
        <a:buFont typeface="Arial" panose="020B0604020202020204" pitchFamily="34" charset="0"/>
        <a:buNone/>
        <a:defRPr sz="1050" b="1" kern="1200">
          <a:solidFill>
            <a:srgbClr val="FF6168"/>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300"/>
        </a:spcBef>
        <a:spcAft>
          <a:spcPts val="0"/>
        </a:spcAft>
        <a:buFont typeface="Arial" panose="020B0604020202020204" pitchFamily="34" charset="0"/>
        <a:buNone/>
        <a:defRPr sz="1050" kern="1200">
          <a:solidFill>
            <a:srgbClr val="004990"/>
          </a:solidFill>
          <a:latin typeface="Arial" panose="020B0604020202020204" pitchFamily="34" charset="0"/>
          <a:ea typeface="+mn-ea"/>
          <a:cs typeface="Arial" panose="020B0604020202020204" pitchFamily="34" charset="0"/>
        </a:defRPr>
      </a:lvl7pPr>
      <a:lvl8pPr marL="0" indent="0" algn="ctr" defTabSz="685800" rtl="0" eaLnBrk="1" latinLnBrk="0" hangingPunct="1">
        <a:lnSpc>
          <a:spcPct val="90000"/>
        </a:lnSpc>
        <a:spcBef>
          <a:spcPts val="1000"/>
        </a:spcBef>
        <a:buFont typeface="Arial" panose="020B0604020202020204" pitchFamily="34" charset="0"/>
        <a:buNone/>
        <a:defRPr sz="1400" i="1" kern="1200" spc="100" baseline="0">
          <a:solidFill>
            <a:srgbClr val="FF6168"/>
          </a:solidFill>
          <a:latin typeface="Arial" panose="020B0604020202020204" pitchFamily="34" charset="0"/>
          <a:ea typeface="+mn-ea"/>
          <a:cs typeface="Arial" panose="020B0604020202020204" pitchFamily="34" charset="0"/>
        </a:defRPr>
      </a:lvl8pPr>
      <a:lvl9pPr marL="0" indent="0" algn="ctr" defTabSz="685800" rtl="0" eaLnBrk="1" latinLnBrk="0" hangingPunct="1">
        <a:lnSpc>
          <a:spcPct val="90000"/>
        </a:lnSpc>
        <a:spcBef>
          <a:spcPts val="600"/>
        </a:spcBef>
        <a:buFont typeface="Arial" panose="020B0604020202020204" pitchFamily="34" charset="0"/>
        <a:buNone/>
        <a:defRPr sz="1050" b="0" kern="1200">
          <a:solidFill>
            <a:srgbClr val="004990"/>
          </a:solidFill>
          <a:latin typeface="Arial" panose="020B0604020202020204" pitchFamily="34" charset="0"/>
          <a:ea typeface="+mn-ea"/>
          <a:cs typeface="Aria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136" userDrawn="1">
          <p15:clr>
            <a:srgbClr val="F26B43"/>
          </p15:clr>
        </p15:guide>
        <p15:guide id="3" pos="930" userDrawn="1">
          <p15:clr>
            <a:srgbClr val="F26B43"/>
          </p15:clr>
        </p15:guide>
        <p15:guide id="4" pos="1066" userDrawn="1">
          <p15:clr>
            <a:srgbClr val="F26B43"/>
          </p15:clr>
        </p15:guide>
        <p15:guide id="5" pos="1859" userDrawn="1">
          <p15:clr>
            <a:srgbClr val="F26B43"/>
          </p15:clr>
        </p15:guide>
        <p15:guide id="7" pos="2812" userDrawn="1">
          <p15:clr>
            <a:srgbClr val="F26B43"/>
          </p15:clr>
        </p15:guide>
        <p15:guide id="8" pos="2948" userDrawn="1">
          <p15:clr>
            <a:srgbClr val="F26B43"/>
          </p15:clr>
        </p15:guide>
        <p15:guide id="9" pos="1995" userDrawn="1">
          <p15:clr>
            <a:srgbClr val="F26B43"/>
          </p15:clr>
        </p15:guide>
        <p15:guide id="10" pos="3742" userDrawn="1">
          <p15:clr>
            <a:srgbClr val="F26B43"/>
          </p15:clr>
        </p15:guide>
        <p15:guide id="11" pos="3878" userDrawn="1">
          <p15:clr>
            <a:srgbClr val="F26B43"/>
          </p15:clr>
        </p15:guide>
        <p15:guide id="12" pos="4694" userDrawn="1">
          <p15:clr>
            <a:srgbClr val="F26B43"/>
          </p15:clr>
        </p15:guide>
        <p15:guide id="13" pos="4830" userDrawn="1">
          <p15:clr>
            <a:srgbClr val="F26B43"/>
          </p15:clr>
        </p15:guide>
        <p15:guide id="14" pos="5760" userDrawn="1">
          <p15:clr>
            <a:srgbClr val="F26B43"/>
          </p15:clr>
        </p15:guide>
        <p15:guide id="15" pos="5624" userDrawn="1">
          <p15:clr>
            <a:srgbClr val="F26B43"/>
          </p15:clr>
        </p15:guide>
        <p15:guide id="16" orient="horz" userDrawn="1">
          <p15:clr>
            <a:srgbClr val="F26B43"/>
          </p15:clr>
        </p15:guide>
        <p15:guide id="17" orient="horz" pos="169" userDrawn="1">
          <p15:clr>
            <a:srgbClr val="F26B43"/>
          </p15:clr>
        </p15:guide>
        <p15:guide id="18" orient="horz" pos="2935" userDrawn="1">
          <p15:clr>
            <a:srgbClr val="F26B43"/>
          </p15:clr>
        </p15:guide>
        <p15:guide id="19" orient="horz" pos="2754" userDrawn="1">
          <p15:clr>
            <a:srgbClr val="F26B43"/>
          </p15:clr>
        </p15:guide>
        <p15:guide id="20" orient="horz" pos="59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01" y="253049"/>
            <a:ext cx="8712200" cy="577365"/>
          </a:xfrm>
          <a:prstGeom prst="rect">
            <a:avLst/>
          </a:prstGeom>
        </p:spPr>
        <p:txBody>
          <a:bodyPr vert="horz" lIns="180000" tIns="90000" rIns="0" bIns="0" rtlCol="0" anchor="t">
            <a:normAutofit/>
          </a:bodyPr>
          <a:lstStyle/>
          <a:p>
            <a:r>
              <a:rPr lang="fr-FR"/>
              <a:t>Titre de diapositive</a:t>
            </a:r>
            <a:endParaRPr lang="en-US"/>
          </a:p>
        </p:txBody>
      </p:sp>
      <p:sp>
        <p:nvSpPr>
          <p:cNvPr id="3" name="Text Placeholder 2"/>
          <p:cNvSpPr>
            <a:spLocks noGrp="1"/>
          </p:cNvSpPr>
          <p:nvPr>
            <p:ph type="body" idx="1"/>
          </p:nvPr>
        </p:nvSpPr>
        <p:spPr>
          <a:xfrm>
            <a:off x="215901" y="950914"/>
            <a:ext cx="8712200" cy="3421061"/>
          </a:xfrm>
          <a:prstGeom prst="rect">
            <a:avLst/>
          </a:prstGeom>
        </p:spPr>
        <p:txBody>
          <a:bodyPr vert="horz" lIns="0" tIns="0" rIns="0" bIns="0" rtlCol="0">
            <a:normAutofit/>
          </a:bodyPr>
          <a:lstStyle/>
          <a:p>
            <a:pPr lvl="0"/>
            <a:r>
              <a:rPr lang="fr-FR"/>
              <a:t>Titre de niveau 1</a:t>
            </a:r>
          </a:p>
          <a:p>
            <a:pPr lvl="1"/>
            <a:r>
              <a:rPr lang="fr-FR"/>
              <a:t>Titre de niveau 2</a:t>
            </a:r>
          </a:p>
          <a:p>
            <a:pPr lvl="2"/>
            <a:r>
              <a:rPr lang="fr-FR"/>
              <a:t>Texte courant</a:t>
            </a:r>
          </a:p>
          <a:p>
            <a:pPr lvl="3"/>
            <a:r>
              <a:rPr lang="fr-FR"/>
              <a:t>Texte à puce de niveau 1</a:t>
            </a:r>
          </a:p>
          <a:p>
            <a:pPr lvl="4"/>
            <a:r>
              <a:rPr lang="fr-FR"/>
              <a:t>Texte à puce de niveau 2</a:t>
            </a:r>
          </a:p>
          <a:p>
            <a:pPr lvl="5"/>
            <a:r>
              <a:rPr lang="fr-FR"/>
              <a:t>Titre encadré</a:t>
            </a:r>
          </a:p>
          <a:p>
            <a:pPr lvl="6"/>
            <a:r>
              <a:rPr lang="fr-FR"/>
              <a:t>Texte encadré</a:t>
            </a:r>
          </a:p>
          <a:p>
            <a:pPr lvl="7"/>
            <a:r>
              <a:rPr lang="en-US"/>
              <a:t>Citation</a:t>
            </a:r>
          </a:p>
          <a:p>
            <a:pPr lvl="8"/>
            <a:r>
              <a:rPr lang="en-US"/>
              <a:t>Nom</a:t>
            </a:r>
            <a:endParaRPr lang="fr-FR"/>
          </a:p>
        </p:txBody>
      </p:sp>
      <p:sp>
        <p:nvSpPr>
          <p:cNvPr id="19" name="Date Placeholder 3">
            <a:extLst>
              <a:ext uri="{FF2B5EF4-FFF2-40B4-BE49-F238E27FC236}">
                <a16:creationId xmlns:a16="http://schemas.microsoft.com/office/drawing/2014/main" id="{8E631E74-B476-3C4D-854F-E1DADCB29473}"/>
              </a:ext>
            </a:extLst>
          </p:cNvPr>
          <p:cNvSpPr>
            <a:spLocks noGrp="1"/>
          </p:cNvSpPr>
          <p:nvPr>
            <p:ph type="dt" sz="half" idx="2"/>
          </p:nvPr>
        </p:nvSpPr>
        <p:spPr>
          <a:xfrm>
            <a:off x="3185319" y="4979431"/>
            <a:ext cx="2773362" cy="160736"/>
          </a:xfrm>
          <a:prstGeom prst="rect">
            <a:avLst/>
          </a:prstGeom>
        </p:spPr>
        <p:txBody>
          <a:bodyPr vert="horz" lIns="0" tIns="0" rIns="0" bIns="0" rtlCol="0" anchor="t"/>
          <a:lstStyle>
            <a:lvl1pPr algn="ctr">
              <a:defRPr sz="600">
                <a:solidFill>
                  <a:srgbClr val="003C7C"/>
                </a:solidFill>
                <a:latin typeface="Arial" panose="020B0604020202020204" pitchFamily="34" charset="0"/>
                <a:cs typeface="Arial" panose="020B0604020202020204" pitchFamily="34" charset="0"/>
              </a:defRPr>
            </a:lvl1pPr>
          </a:lstStyle>
          <a:p>
            <a:r>
              <a:rPr lang="fr-FR"/>
              <a:t>17/03/2022</a:t>
            </a:r>
          </a:p>
        </p:txBody>
      </p:sp>
      <p:sp>
        <p:nvSpPr>
          <p:cNvPr id="20" name="Footer Placeholder 4">
            <a:extLst>
              <a:ext uri="{FF2B5EF4-FFF2-40B4-BE49-F238E27FC236}">
                <a16:creationId xmlns:a16="http://schemas.microsoft.com/office/drawing/2014/main" id="{FAB9ED47-EF8C-FF41-AF9F-D93462A3394E}"/>
              </a:ext>
            </a:extLst>
          </p:cNvPr>
          <p:cNvSpPr>
            <a:spLocks noGrp="1"/>
          </p:cNvSpPr>
          <p:nvPr>
            <p:ph type="ftr" sz="quarter" idx="3"/>
          </p:nvPr>
        </p:nvSpPr>
        <p:spPr>
          <a:xfrm>
            <a:off x="1692276" y="4727449"/>
            <a:ext cx="5759450" cy="202541"/>
          </a:xfrm>
          <a:prstGeom prst="rect">
            <a:avLst/>
          </a:prstGeom>
        </p:spPr>
        <p:txBody>
          <a:bodyPr vert="horz" lIns="0" tIns="0" rIns="0" bIns="0" rtlCol="0" anchor="b"/>
          <a:lstStyle>
            <a:lvl1pPr algn="ctr">
              <a:lnSpc>
                <a:spcPts val="800"/>
              </a:lnSpc>
              <a:defRPr sz="700" b="1" i="0" spc="50" baseline="0">
                <a:solidFill>
                  <a:srgbClr val="003C7C"/>
                </a:solidFill>
                <a:latin typeface="Arial" panose="020B0604020202020204" pitchFamily="34" charset="0"/>
                <a:cs typeface="Arial" panose="020B0604020202020204" pitchFamily="34" charset="0"/>
              </a:defRPr>
            </a:lvl1pPr>
          </a:lstStyle>
          <a:p>
            <a:r>
              <a:rPr lang="fr-FR"/>
              <a:t>Webinaire ARS PACA : accréditation et pertinence - 29/09/2022</a:t>
            </a:r>
          </a:p>
        </p:txBody>
      </p:sp>
      <p:sp>
        <p:nvSpPr>
          <p:cNvPr id="21" name="Slide Number Placeholder 5">
            <a:extLst>
              <a:ext uri="{FF2B5EF4-FFF2-40B4-BE49-F238E27FC236}">
                <a16:creationId xmlns:a16="http://schemas.microsoft.com/office/drawing/2014/main" id="{511728D1-010E-E74E-A201-3057DB577F03}"/>
              </a:ext>
            </a:extLst>
          </p:cNvPr>
          <p:cNvSpPr>
            <a:spLocks noGrp="1"/>
          </p:cNvSpPr>
          <p:nvPr>
            <p:ph type="sldNum" sz="quarter" idx="4"/>
          </p:nvPr>
        </p:nvSpPr>
        <p:spPr>
          <a:xfrm>
            <a:off x="7667626" y="4659313"/>
            <a:ext cx="1260475" cy="496094"/>
          </a:xfrm>
          <a:prstGeom prst="rect">
            <a:avLst/>
          </a:prstGeom>
        </p:spPr>
        <p:txBody>
          <a:bodyPr vert="horz" lIns="0" tIns="0" rIns="0" bIns="0" rtlCol="0" anchor="ctr"/>
          <a:lstStyle>
            <a:lvl1pPr algn="r">
              <a:defRPr sz="800">
                <a:solidFill>
                  <a:srgbClr val="003C7C"/>
                </a:solidFill>
                <a:latin typeface="Arial" panose="020B0604020202020204" pitchFamily="34" charset="0"/>
                <a:cs typeface="Arial" panose="020B0604020202020204" pitchFamily="34" charset="0"/>
              </a:defRPr>
            </a:lvl1pPr>
          </a:lstStyle>
          <a:p>
            <a:fld id="{0469C73F-7DFC-4AA6-A537-F137162F7050}" type="slidenum">
              <a:rPr lang="fr-FR" smtClean="0"/>
              <a:t>‹N°›</a:t>
            </a:fld>
            <a:endParaRPr lang="fr-FR"/>
          </a:p>
        </p:txBody>
      </p:sp>
    </p:spTree>
    <p:extLst>
      <p:ext uri="{BB962C8B-B14F-4D97-AF65-F5344CB8AC3E}">
        <p14:creationId xmlns:p14="http://schemas.microsoft.com/office/powerpoint/2010/main" val="235185016"/>
      </p:ext>
    </p:extLst>
  </p:cSld>
  <p:clrMap bg1="lt1" tx1="dk1" bg2="lt2" tx2="dk2" accent1="accent1" accent2="accent2" accent3="accent3" accent4="accent4" accent5="accent5" accent6="accent6" hlink="hlink" folHlink="folHlink"/>
  <p:sldLayoutIdLst>
    <p:sldLayoutId id="2147483704" r:id="rId1"/>
  </p:sldLayoutIdLst>
  <p:hf hdr="0" dt="0"/>
  <p:txStyles>
    <p:titleStyle>
      <a:lvl1pPr algn="l" defTabSz="685783" rtl="0" eaLnBrk="1" latinLnBrk="0" hangingPunct="1">
        <a:lnSpc>
          <a:spcPct val="90000"/>
        </a:lnSpc>
        <a:spcBef>
          <a:spcPct val="0"/>
        </a:spcBef>
        <a:buNone/>
        <a:defRPr sz="2400" b="1" i="0" kern="1200">
          <a:solidFill>
            <a:srgbClr val="004990"/>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1000"/>
        </a:spcBef>
        <a:spcAft>
          <a:spcPts val="0"/>
        </a:spcAft>
        <a:buFont typeface="Arial" panose="020B0604020202020204" pitchFamily="34" charset="0"/>
        <a:buNone/>
        <a:defRPr sz="1700" kern="1200">
          <a:solidFill>
            <a:srgbClr val="FF6168"/>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1000"/>
        </a:spcBef>
        <a:spcAft>
          <a:spcPts val="0"/>
        </a:spcAft>
        <a:buFont typeface="Arial" panose="020B0604020202020204" pitchFamily="34" charset="0"/>
        <a:buNone/>
        <a:defRPr sz="1250" kern="1200">
          <a:solidFill>
            <a:srgbClr val="FF6168"/>
          </a:solidFill>
          <a:latin typeface="Arial" panose="020B0604020202020204" pitchFamily="34" charset="0"/>
          <a:ea typeface="+mn-ea"/>
          <a:cs typeface="Arial" panose="020B0604020202020204" pitchFamily="34" charset="0"/>
        </a:defRPr>
      </a:lvl2pPr>
      <a:lvl3pPr marL="0" indent="0" algn="l" defTabSz="685783" rtl="0" eaLnBrk="1" latinLnBrk="0" hangingPunct="1">
        <a:lnSpc>
          <a:spcPct val="100000"/>
        </a:lnSpc>
        <a:spcBef>
          <a:spcPts val="1000"/>
        </a:spcBef>
        <a:spcAft>
          <a:spcPts val="0"/>
        </a:spcAft>
        <a:buFont typeface="Arial" panose="020B0604020202020204" pitchFamily="34" charset="0"/>
        <a:buNone/>
        <a:defRPr sz="1250" kern="1200">
          <a:solidFill>
            <a:srgbClr val="004990"/>
          </a:solidFill>
          <a:latin typeface="Arial" panose="020B0604020202020204" pitchFamily="34" charset="0"/>
          <a:ea typeface="+mn-ea"/>
          <a:cs typeface="Arial" panose="020B0604020202020204" pitchFamily="34" charset="0"/>
        </a:defRPr>
      </a:lvl3pPr>
      <a:lvl4pPr marL="359991" indent="-143996" algn="l" defTabSz="685783" rtl="0" eaLnBrk="1" latinLnBrk="0" hangingPunct="1">
        <a:lnSpc>
          <a:spcPct val="100000"/>
        </a:lnSpc>
        <a:spcBef>
          <a:spcPts val="1000"/>
        </a:spcBef>
        <a:spcAft>
          <a:spcPts val="0"/>
        </a:spcAft>
        <a:buClr>
          <a:srgbClr val="FF6168"/>
        </a:buClr>
        <a:buFont typeface="Police système Courant"/>
        <a:buChar char="–"/>
        <a:defRPr sz="1250" kern="1200">
          <a:solidFill>
            <a:srgbClr val="004990"/>
          </a:solidFill>
          <a:latin typeface="Arial" panose="020B0604020202020204" pitchFamily="34" charset="0"/>
          <a:ea typeface="+mn-ea"/>
          <a:cs typeface="Arial" panose="020B0604020202020204" pitchFamily="34" charset="0"/>
        </a:defRPr>
      </a:lvl4pPr>
      <a:lvl5pPr marL="575986" indent="-143996" algn="l" defTabSz="685783" rtl="0" eaLnBrk="1" latinLnBrk="0" hangingPunct="1">
        <a:lnSpc>
          <a:spcPct val="100000"/>
        </a:lnSpc>
        <a:spcBef>
          <a:spcPts val="400"/>
        </a:spcBef>
        <a:spcAft>
          <a:spcPts val="0"/>
        </a:spcAft>
        <a:buClr>
          <a:srgbClr val="FF6168"/>
        </a:buClr>
        <a:buFont typeface="Arial" panose="020B0604020202020204" pitchFamily="34" charset="0"/>
        <a:buChar char="•"/>
        <a:defRPr sz="1050" kern="1200">
          <a:solidFill>
            <a:srgbClr val="004990"/>
          </a:solidFill>
          <a:latin typeface="Arial" panose="020B0604020202020204" pitchFamily="34" charset="0"/>
          <a:ea typeface="+mn-ea"/>
          <a:cs typeface="Arial" panose="020B0604020202020204" pitchFamily="34" charset="0"/>
        </a:defRPr>
      </a:lvl5pPr>
      <a:lvl6pPr marL="0" indent="0" algn="l" defTabSz="685783" rtl="0" eaLnBrk="1" latinLnBrk="0" hangingPunct="1">
        <a:lnSpc>
          <a:spcPct val="100000"/>
        </a:lnSpc>
        <a:spcBef>
          <a:spcPts val="600"/>
        </a:spcBef>
        <a:spcAft>
          <a:spcPts val="0"/>
        </a:spcAft>
        <a:buFont typeface="Arial" panose="020B0604020202020204" pitchFamily="34" charset="0"/>
        <a:buNone/>
        <a:defRPr sz="1050" b="1" kern="1200">
          <a:solidFill>
            <a:srgbClr val="FF6168"/>
          </a:solidFill>
          <a:latin typeface="Arial" panose="020B0604020202020204" pitchFamily="34" charset="0"/>
          <a:ea typeface="+mn-ea"/>
          <a:cs typeface="Arial" panose="020B0604020202020204" pitchFamily="34" charset="0"/>
        </a:defRPr>
      </a:lvl6pPr>
      <a:lvl7pPr marL="0" indent="0" algn="l" defTabSz="685783" rtl="0" eaLnBrk="1" latinLnBrk="0" hangingPunct="1">
        <a:lnSpc>
          <a:spcPct val="100000"/>
        </a:lnSpc>
        <a:spcBef>
          <a:spcPts val="300"/>
        </a:spcBef>
        <a:spcAft>
          <a:spcPts val="0"/>
        </a:spcAft>
        <a:buFont typeface="Arial" panose="020B0604020202020204" pitchFamily="34" charset="0"/>
        <a:buNone/>
        <a:defRPr sz="1050" kern="1200">
          <a:solidFill>
            <a:srgbClr val="004990"/>
          </a:solidFill>
          <a:latin typeface="Arial" panose="020B0604020202020204" pitchFamily="34" charset="0"/>
          <a:ea typeface="+mn-ea"/>
          <a:cs typeface="Arial" panose="020B0604020202020204" pitchFamily="34" charset="0"/>
        </a:defRPr>
      </a:lvl7pPr>
      <a:lvl8pPr marL="0" indent="0" algn="ctr" defTabSz="685783" rtl="0" eaLnBrk="1" latinLnBrk="0" hangingPunct="1">
        <a:lnSpc>
          <a:spcPct val="90000"/>
        </a:lnSpc>
        <a:spcBef>
          <a:spcPts val="1000"/>
        </a:spcBef>
        <a:buFont typeface="Arial" panose="020B0604020202020204" pitchFamily="34" charset="0"/>
        <a:buNone/>
        <a:defRPr sz="1400" i="1" kern="1200" spc="100" baseline="0">
          <a:solidFill>
            <a:srgbClr val="FF6168"/>
          </a:solidFill>
          <a:latin typeface="Arial" panose="020B0604020202020204" pitchFamily="34" charset="0"/>
          <a:ea typeface="+mn-ea"/>
          <a:cs typeface="Arial" panose="020B0604020202020204" pitchFamily="34" charset="0"/>
        </a:defRPr>
      </a:lvl8pPr>
      <a:lvl9pPr marL="0" indent="0" algn="ctr" defTabSz="685783" rtl="0" eaLnBrk="1" latinLnBrk="0" hangingPunct="1">
        <a:lnSpc>
          <a:spcPct val="90000"/>
        </a:lnSpc>
        <a:spcBef>
          <a:spcPts val="600"/>
        </a:spcBef>
        <a:buFont typeface="Arial" panose="020B0604020202020204" pitchFamily="34" charset="0"/>
        <a:buNone/>
        <a:defRPr sz="1050" b="0" kern="1200">
          <a:solidFill>
            <a:srgbClr val="004990"/>
          </a:solidFill>
          <a:latin typeface="Arial" panose="020B0604020202020204" pitchFamily="34" charset="0"/>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136">
          <p15:clr>
            <a:srgbClr val="F26B43"/>
          </p15:clr>
        </p15:guide>
        <p15:guide id="3" pos="930">
          <p15:clr>
            <a:srgbClr val="F26B43"/>
          </p15:clr>
        </p15:guide>
        <p15:guide id="4" pos="1066">
          <p15:clr>
            <a:srgbClr val="F26B43"/>
          </p15:clr>
        </p15:guide>
        <p15:guide id="5" pos="1859">
          <p15:clr>
            <a:srgbClr val="F26B43"/>
          </p15:clr>
        </p15:guide>
        <p15:guide id="7" pos="2812">
          <p15:clr>
            <a:srgbClr val="F26B43"/>
          </p15:clr>
        </p15:guide>
        <p15:guide id="8" pos="2948">
          <p15:clr>
            <a:srgbClr val="F26B43"/>
          </p15:clr>
        </p15:guide>
        <p15:guide id="9" pos="1995">
          <p15:clr>
            <a:srgbClr val="F26B43"/>
          </p15:clr>
        </p15:guide>
        <p15:guide id="10" pos="3742">
          <p15:clr>
            <a:srgbClr val="F26B43"/>
          </p15:clr>
        </p15:guide>
        <p15:guide id="11" pos="3878">
          <p15:clr>
            <a:srgbClr val="F26B43"/>
          </p15:clr>
        </p15:guide>
        <p15:guide id="12" pos="4694">
          <p15:clr>
            <a:srgbClr val="F26B43"/>
          </p15:clr>
        </p15:guide>
        <p15:guide id="13" pos="4830">
          <p15:clr>
            <a:srgbClr val="F26B43"/>
          </p15:clr>
        </p15:guide>
        <p15:guide id="14" pos="5760">
          <p15:clr>
            <a:srgbClr val="F26B43"/>
          </p15:clr>
        </p15:guide>
        <p15:guide id="15" pos="5624">
          <p15:clr>
            <a:srgbClr val="F26B43"/>
          </p15:clr>
        </p15:guide>
        <p15:guide id="16" orient="horz">
          <p15:clr>
            <a:srgbClr val="F26B43"/>
          </p15:clr>
        </p15:guide>
        <p15:guide id="17" orient="horz" pos="169">
          <p15:clr>
            <a:srgbClr val="F26B43"/>
          </p15:clr>
        </p15:guide>
        <p15:guide id="18" orient="horz" pos="2935">
          <p15:clr>
            <a:srgbClr val="F26B43"/>
          </p15:clr>
        </p15:guide>
        <p15:guide id="19" orient="horz" pos="2754">
          <p15:clr>
            <a:srgbClr val="F26B43"/>
          </p15:clr>
        </p15:guide>
        <p15:guide id="20" orient="horz" pos="5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has-sante.fr/jcms/p_3345045/fr/s-engager-dans-un-dispositif#toc_1_1" TargetMode="External"/><Relationship Id="rId2" Type="http://schemas.openxmlformats.org/officeDocument/2006/relationships/hyperlink" Target="https://www.has-sante.fr/upload/docs/application/pdf/2019-10/tap_accredition_oct_2019.pdf" TargetMode="External"/><Relationship Id="rId1" Type="http://schemas.openxmlformats.org/officeDocument/2006/relationships/slideLayout" Target="../slideLayouts/slideLayout47.xml"/><Relationship Id="rId5" Type="http://schemas.openxmlformats.org/officeDocument/2006/relationships/image" Target="../media/image13.png"/><Relationship Id="rId4" Type="http://schemas.openxmlformats.org/officeDocument/2006/relationships/hyperlink" Target="mailto:accreditationdesmedecins@has-sante.f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D03D1A-6AEF-D44D-BFD8-CBFDE6E4F717}"/>
              </a:ext>
            </a:extLst>
          </p:cNvPr>
          <p:cNvSpPr>
            <a:spLocks noGrp="1"/>
          </p:cNvSpPr>
          <p:nvPr>
            <p:ph type="ctrTitle"/>
          </p:nvPr>
        </p:nvSpPr>
        <p:spPr>
          <a:xfrm>
            <a:off x="107950" y="1234463"/>
            <a:ext cx="8928100" cy="1321338"/>
          </a:xfrm>
        </p:spPr>
        <p:txBody>
          <a:bodyPr>
            <a:normAutofit/>
          </a:bodyPr>
          <a:lstStyle/>
          <a:p>
            <a:r>
              <a:rPr lang="fr-FR" cap="small">
                <a:solidFill>
                  <a:schemeClr val="tx1"/>
                </a:solidFill>
                <a:latin typeface="Calibri"/>
                <a:ea typeface="Times New Roman" panose="02020603050405020304" pitchFamily="18" charset="0"/>
                <a:cs typeface="Arial"/>
              </a:rPr>
              <a:t>Accréditation</a:t>
            </a:r>
            <a:r>
              <a:rPr lang="fr-FR" sz="2800" cap="small">
                <a:solidFill>
                  <a:schemeClr val="tx1"/>
                </a:solidFill>
                <a:effectLst/>
                <a:latin typeface="Calibri"/>
                <a:ea typeface="Times New Roman" panose="02020603050405020304" pitchFamily="18" charset="0"/>
                <a:cs typeface="Arial"/>
              </a:rPr>
              <a:t> </a:t>
            </a:r>
            <a:r>
              <a:rPr lang="fr-FR" cap="small">
                <a:solidFill>
                  <a:schemeClr val="tx1"/>
                </a:solidFill>
                <a:latin typeface="Calibri"/>
                <a:ea typeface="Times New Roman" panose="02020603050405020304" pitchFamily="18" charset="0"/>
                <a:cs typeface="Arial"/>
              </a:rPr>
              <a:t>des Médecins </a:t>
            </a:r>
            <a:br>
              <a:rPr lang="fr-FR" cap="small">
                <a:solidFill>
                  <a:schemeClr val="tx1"/>
                </a:solidFill>
                <a:latin typeface="Calibri"/>
                <a:ea typeface="Times New Roman" panose="02020603050405020304" pitchFamily="18" charset="0"/>
                <a:cs typeface="Arial"/>
              </a:rPr>
            </a:br>
            <a:r>
              <a:rPr lang="fr-FR" cap="small">
                <a:solidFill>
                  <a:schemeClr val="tx1"/>
                </a:solidFill>
                <a:latin typeface="Calibri"/>
                <a:ea typeface="Times New Roman" panose="02020603050405020304" pitchFamily="18" charset="0"/>
                <a:cs typeface="Arial"/>
              </a:rPr>
              <a:t>et Equipes Médicales</a:t>
            </a:r>
            <a:br>
              <a:rPr lang="fr-FR" sz="2800" cap="small">
                <a:solidFill>
                  <a:srgbClr val="003C7C"/>
                </a:solidFill>
                <a:effectLst/>
                <a:latin typeface="Calibri" panose="020F0502020204030204" pitchFamily="34" charset="0"/>
                <a:ea typeface="Times New Roman" panose="02020603050405020304" pitchFamily="18" charset="0"/>
              </a:rPr>
            </a:br>
            <a:endParaRPr lang="fr-FR" cap="small">
              <a:solidFill>
                <a:srgbClr val="003C7C"/>
              </a:solidFill>
              <a:latin typeface="Calibri"/>
            </a:endParaRPr>
          </a:p>
        </p:txBody>
      </p:sp>
      <p:sp>
        <p:nvSpPr>
          <p:cNvPr id="3" name="Sous-titre 2">
            <a:extLst>
              <a:ext uri="{FF2B5EF4-FFF2-40B4-BE49-F238E27FC236}">
                <a16:creationId xmlns:a16="http://schemas.microsoft.com/office/drawing/2014/main" id="{BC134B37-ACF3-3044-BE06-CB42EE60B685}"/>
              </a:ext>
            </a:extLst>
          </p:cNvPr>
          <p:cNvSpPr>
            <a:spLocks noGrp="1"/>
          </p:cNvSpPr>
          <p:nvPr>
            <p:ph type="subTitle" idx="1"/>
          </p:nvPr>
        </p:nvSpPr>
        <p:spPr>
          <a:xfrm>
            <a:off x="1918492" y="2555802"/>
            <a:ext cx="5307016" cy="1321338"/>
          </a:xfrm>
        </p:spPr>
        <p:txBody>
          <a:bodyPr vert="horz" lIns="0" tIns="0" rIns="0" bIns="0" rtlCol="0" anchor="t">
            <a:normAutofit/>
          </a:bodyPr>
          <a:lstStyle/>
          <a:p>
            <a:r>
              <a:rPr lang="fr-FR" sz="2000">
                <a:solidFill>
                  <a:schemeClr val="accent1"/>
                </a:solidFill>
                <a:effectLst>
                  <a:outerShdw blurRad="38100" dist="38100" dir="2700000" algn="tl">
                    <a:srgbClr val="000000">
                      <a:alpha val="43137"/>
                    </a:srgbClr>
                  </a:outerShdw>
                </a:effectLst>
                <a:latin typeface="Arial"/>
                <a:cs typeface="Arial"/>
              </a:rPr>
              <a:t>Un programme  d’amélioration des pratiques entre pairs adapté à chaque discipline</a:t>
            </a:r>
          </a:p>
          <a:p>
            <a:endParaRPr lang="fr-FR" sz="1100">
              <a:latin typeface="Arial"/>
              <a:cs typeface="Arial"/>
            </a:endParaRPr>
          </a:p>
        </p:txBody>
      </p:sp>
      <p:sp>
        <p:nvSpPr>
          <p:cNvPr id="4" name="ZoneTexte 3">
            <a:extLst>
              <a:ext uri="{FF2B5EF4-FFF2-40B4-BE49-F238E27FC236}">
                <a16:creationId xmlns:a16="http://schemas.microsoft.com/office/drawing/2014/main" id="{1B533D34-4863-4989-80D6-6C4ACED5A693}"/>
              </a:ext>
            </a:extLst>
          </p:cNvPr>
          <p:cNvSpPr txBox="1"/>
          <p:nvPr/>
        </p:nvSpPr>
        <p:spPr>
          <a:xfrm>
            <a:off x="2068032" y="3873396"/>
            <a:ext cx="5007935" cy="435935"/>
          </a:xfrm>
          <a:prstGeom prst="rect">
            <a:avLst/>
          </a:prstGeom>
        </p:spPr>
        <p:txBody>
          <a:bodyPr vert="horz" wrap="square" lIns="0" tIns="0" rIns="0" bIns="0" rtlCol="0">
            <a:normAutofit/>
          </a:bodyPr>
          <a:lstStyle/>
          <a:p>
            <a:pPr algn="ctr"/>
            <a:r>
              <a:rPr lang="fr-FR" sz="1400" i="1"/>
              <a:t>Dr Laetitia May-Michelangeli</a:t>
            </a:r>
          </a:p>
          <a:p>
            <a:pPr algn="ctr"/>
            <a:r>
              <a:rPr lang="fr-FR" sz="1400" i="1"/>
              <a:t>Direction de l’amélioration de la qualité et la sécurité des soins</a:t>
            </a:r>
          </a:p>
        </p:txBody>
      </p:sp>
    </p:spTree>
    <p:extLst>
      <p:ext uri="{BB962C8B-B14F-4D97-AF65-F5344CB8AC3E}">
        <p14:creationId xmlns:p14="http://schemas.microsoft.com/office/powerpoint/2010/main" val="199021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3B9E8-8E40-4CA6-B263-F3ED4D5A926E}"/>
              </a:ext>
            </a:extLst>
          </p:cNvPr>
          <p:cNvSpPr>
            <a:spLocks noGrp="1"/>
          </p:cNvSpPr>
          <p:nvPr>
            <p:ph type="title"/>
          </p:nvPr>
        </p:nvSpPr>
        <p:spPr>
          <a:xfrm>
            <a:off x="215901" y="-5671"/>
            <a:ext cx="8712200" cy="577365"/>
          </a:xfrm>
        </p:spPr>
        <p:txBody>
          <a:bodyPr>
            <a:noAutofit/>
          </a:bodyPr>
          <a:lstStyle/>
          <a:p>
            <a:r>
              <a:rPr lang="fr-FR" sz="2000"/>
              <a:t>Certification périodique des professionnels</a:t>
            </a:r>
            <a:br>
              <a:rPr lang="fr-FR" sz="2000"/>
            </a:br>
            <a:r>
              <a:rPr lang="fr-FR" sz="2000"/>
              <a:t>et accréditation</a:t>
            </a:r>
          </a:p>
        </p:txBody>
      </p:sp>
      <p:sp>
        <p:nvSpPr>
          <p:cNvPr id="5" name="Rectangle 4">
            <a:extLst>
              <a:ext uri="{FF2B5EF4-FFF2-40B4-BE49-F238E27FC236}">
                <a16:creationId xmlns:a16="http://schemas.microsoft.com/office/drawing/2014/main" id="{679B051C-8211-4B72-A708-048A5A7E5083}"/>
              </a:ext>
            </a:extLst>
          </p:cNvPr>
          <p:cNvSpPr/>
          <p:nvPr/>
        </p:nvSpPr>
        <p:spPr>
          <a:xfrm>
            <a:off x="326143" y="734426"/>
            <a:ext cx="2352821" cy="39248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EFFFD"/>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F930B846-A2D0-4E27-B6C4-3464593CA29F}"/>
              </a:ext>
            </a:extLst>
          </p:cNvPr>
          <p:cNvSpPr/>
          <p:nvPr/>
        </p:nvSpPr>
        <p:spPr>
          <a:xfrm>
            <a:off x="651510" y="885097"/>
            <a:ext cx="1667022" cy="991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a:ln>
                  <a:noFill/>
                </a:ln>
                <a:solidFill>
                  <a:srgbClr val="FEFFFD"/>
                </a:solidFill>
                <a:effectLst/>
                <a:uLnTx/>
                <a:uFillTx/>
                <a:latin typeface="Arial" panose="020B0604020202020204"/>
                <a:ea typeface="+mn-ea"/>
                <a:cs typeface="+mn-cs"/>
              </a:rPr>
              <a:t>Modèle STANDARD</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a:ln>
                  <a:noFill/>
                </a:ln>
                <a:solidFill>
                  <a:srgbClr val="FEFFFD"/>
                </a:solidFill>
                <a:effectLst/>
                <a:uLnTx/>
                <a:uFillTx/>
                <a:latin typeface="Arial" panose="020B0604020202020204"/>
                <a:ea typeface="+mn-ea"/>
                <a:cs typeface="+mn-cs"/>
              </a:rPr>
              <a:t>(Individuel ou Equipes)</a:t>
            </a:r>
          </a:p>
        </p:txBody>
      </p:sp>
      <p:sp>
        <p:nvSpPr>
          <p:cNvPr id="7" name="Rectangle 6">
            <a:extLst>
              <a:ext uri="{FF2B5EF4-FFF2-40B4-BE49-F238E27FC236}">
                <a16:creationId xmlns:a16="http://schemas.microsoft.com/office/drawing/2014/main" id="{DE58132D-2F0C-4934-8031-6CBE9C2B8206}"/>
              </a:ext>
            </a:extLst>
          </p:cNvPr>
          <p:cNvSpPr/>
          <p:nvPr/>
        </p:nvSpPr>
        <p:spPr>
          <a:xfrm>
            <a:off x="651510" y="3067351"/>
            <a:ext cx="1667022" cy="474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FEFFFD"/>
                </a:solidFill>
                <a:effectLst/>
                <a:uLnTx/>
                <a:uFillTx/>
                <a:latin typeface="Arial" panose="020B0604020202020204"/>
                <a:ea typeface="+mn-ea"/>
                <a:cs typeface="+mn-cs"/>
              </a:rPr>
              <a:t>Activités</a:t>
            </a:r>
          </a:p>
        </p:txBody>
      </p:sp>
      <p:sp>
        <p:nvSpPr>
          <p:cNvPr id="8" name="Rectangle 7">
            <a:extLst>
              <a:ext uri="{FF2B5EF4-FFF2-40B4-BE49-F238E27FC236}">
                <a16:creationId xmlns:a16="http://schemas.microsoft.com/office/drawing/2014/main" id="{2C38BDCB-C64C-46EE-8BB9-03411AC316EF}"/>
              </a:ext>
            </a:extLst>
          </p:cNvPr>
          <p:cNvSpPr/>
          <p:nvPr/>
        </p:nvSpPr>
        <p:spPr>
          <a:xfrm>
            <a:off x="643813" y="3897922"/>
            <a:ext cx="1717480" cy="474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FEFFFD"/>
                </a:solidFill>
                <a:effectLst/>
                <a:uLnTx/>
                <a:uFillTx/>
                <a:latin typeface="Arial" panose="020B0604020202020204"/>
                <a:ea typeface="+mn-ea"/>
                <a:cs typeface="+mn-cs"/>
              </a:rPr>
              <a:t>Recommandations</a:t>
            </a:r>
          </a:p>
        </p:txBody>
      </p:sp>
      <p:sp>
        <p:nvSpPr>
          <p:cNvPr id="9" name="Rectangle 8">
            <a:extLst>
              <a:ext uri="{FF2B5EF4-FFF2-40B4-BE49-F238E27FC236}">
                <a16:creationId xmlns:a16="http://schemas.microsoft.com/office/drawing/2014/main" id="{316ABA58-1005-48FA-921D-FA02F0B0040B}"/>
              </a:ext>
            </a:extLst>
          </p:cNvPr>
          <p:cNvSpPr/>
          <p:nvPr/>
        </p:nvSpPr>
        <p:spPr>
          <a:xfrm>
            <a:off x="651510" y="2234719"/>
            <a:ext cx="1667022" cy="474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FEFFFD"/>
                </a:solidFill>
                <a:effectLst/>
                <a:uLnTx/>
                <a:uFillTx/>
                <a:latin typeface="Arial" panose="020B0604020202020204"/>
                <a:ea typeface="+mn-ea"/>
                <a:cs typeface="+mn-cs"/>
              </a:rPr>
              <a:t>EIAS</a:t>
            </a:r>
          </a:p>
        </p:txBody>
      </p:sp>
      <p:graphicFrame>
        <p:nvGraphicFramePr>
          <p:cNvPr id="10" name="Diagramme 9">
            <a:extLst>
              <a:ext uri="{FF2B5EF4-FFF2-40B4-BE49-F238E27FC236}">
                <a16:creationId xmlns:a16="http://schemas.microsoft.com/office/drawing/2014/main" id="{D21DB344-A95B-49F7-9E9E-FD535CAA6519}"/>
              </a:ext>
            </a:extLst>
          </p:cNvPr>
          <p:cNvGraphicFramePr/>
          <p:nvPr>
            <p:extLst>
              <p:ext uri="{D42A27DB-BD31-4B8C-83A1-F6EECF244321}">
                <p14:modId xmlns:p14="http://schemas.microsoft.com/office/powerpoint/2010/main" val="1767449662"/>
              </p:ext>
            </p:extLst>
          </p:nvPr>
        </p:nvGraphicFramePr>
        <p:xfrm>
          <a:off x="3311940" y="145779"/>
          <a:ext cx="6646128" cy="457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lèche : droite 12">
            <a:extLst>
              <a:ext uri="{FF2B5EF4-FFF2-40B4-BE49-F238E27FC236}">
                <a16:creationId xmlns:a16="http://schemas.microsoft.com/office/drawing/2014/main" id="{E8C0AD88-EE0A-4718-BEE7-6EE3CD886829}"/>
              </a:ext>
            </a:extLst>
          </p:cNvPr>
          <p:cNvSpPr/>
          <p:nvPr/>
        </p:nvSpPr>
        <p:spPr>
          <a:xfrm>
            <a:off x="2889956" y="2438400"/>
            <a:ext cx="1151466" cy="589671"/>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10">
            <a:extLst>
              <a:ext uri="{FF2B5EF4-FFF2-40B4-BE49-F238E27FC236}">
                <a16:creationId xmlns:a16="http://schemas.microsoft.com/office/drawing/2014/main" id="{B2221C86-3EC1-4364-9897-553A1EC98572}"/>
              </a:ext>
            </a:extLst>
          </p:cNvPr>
          <p:cNvSpPr>
            <a:spLocks noGrp="1"/>
          </p:cNvSpPr>
          <p:nvPr>
            <p:ph type="sldNum" sz="quarter" idx="4"/>
          </p:nvPr>
        </p:nvSpPr>
        <p:spPr/>
        <p:txBody>
          <a:bodyPr/>
          <a:lstStyle/>
          <a:p>
            <a:fld id="{9B42D110-A991-2340-9A0F-42AC7F5FE670}" type="slidenum">
              <a:rPr lang="fr-FR" smtClean="0"/>
              <a:pPr/>
              <a:t>10</a:t>
            </a:fld>
            <a:endParaRPr lang="fr-FR"/>
          </a:p>
        </p:txBody>
      </p:sp>
      <p:sp>
        <p:nvSpPr>
          <p:cNvPr id="3" name="Espace réservé du pied de page 2">
            <a:extLst>
              <a:ext uri="{FF2B5EF4-FFF2-40B4-BE49-F238E27FC236}">
                <a16:creationId xmlns:a16="http://schemas.microsoft.com/office/drawing/2014/main" id="{4049695A-326B-4E20-B7F4-8B630EE03CE8}"/>
              </a:ext>
            </a:extLst>
          </p:cNvPr>
          <p:cNvSpPr>
            <a:spLocks noGrp="1"/>
          </p:cNvSpPr>
          <p:nvPr>
            <p:ph type="ftr" sz="quarter" idx="3"/>
          </p:nvPr>
        </p:nvSpPr>
        <p:spPr/>
        <p:txBody>
          <a:bodyPr/>
          <a:lstStyle/>
          <a:p>
            <a:r>
              <a:rPr lang="fr-FR"/>
              <a:t>Webinaire ARS PACA : accréditation et pertinence - 29/09/2022</a:t>
            </a:r>
          </a:p>
        </p:txBody>
      </p:sp>
    </p:spTree>
    <p:extLst>
      <p:ext uri="{BB962C8B-B14F-4D97-AF65-F5344CB8AC3E}">
        <p14:creationId xmlns:p14="http://schemas.microsoft.com/office/powerpoint/2010/main" val="167737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C77FD212-5E77-4083-8D47-0F67A085E79E}"/>
              </a:ext>
            </a:extLst>
          </p:cNvPr>
          <p:cNvSpPr>
            <a:spLocks noGrp="1"/>
          </p:cNvSpPr>
          <p:nvPr>
            <p:ph type="title"/>
          </p:nvPr>
        </p:nvSpPr>
        <p:spPr>
          <a:xfrm>
            <a:off x="197148" y="64041"/>
            <a:ext cx="8712200" cy="577365"/>
          </a:xfrm>
        </p:spPr>
        <p:txBody>
          <a:bodyPr>
            <a:normAutofit/>
          </a:bodyPr>
          <a:lstStyle/>
          <a:p>
            <a:r>
              <a:rPr lang="fr-FR" sz="2000"/>
              <a:t>Certification périodique et accréditation nouveau modèle</a:t>
            </a:r>
          </a:p>
        </p:txBody>
      </p:sp>
      <p:graphicFrame>
        <p:nvGraphicFramePr>
          <p:cNvPr id="12" name="Espace réservé du contenu 11">
            <a:extLst>
              <a:ext uri="{FF2B5EF4-FFF2-40B4-BE49-F238E27FC236}">
                <a16:creationId xmlns:a16="http://schemas.microsoft.com/office/drawing/2014/main" id="{2385D693-A4B0-4F3A-9EB6-65F36C106F88}"/>
              </a:ext>
            </a:extLst>
          </p:cNvPr>
          <p:cNvGraphicFramePr>
            <a:graphicFrameLocks noGrp="1"/>
          </p:cNvGraphicFramePr>
          <p:nvPr>
            <p:ph idx="1"/>
            <p:extLst>
              <p:ext uri="{D42A27DB-BD31-4B8C-83A1-F6EECF244321}">
                <p14:modId xmlns:p14="http://schemas.microsoft.com/office/powerpoint/2010/main" val="1044512971"/>
              </p:ext>
            </p:extLst>
          </p:nvPr>
        </p:nvGraphicFramePr>
        <p:xfrm>
          <a:off x="797992" y="1007690"/>
          <a:ext cx="8346008" cy="3473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me 12">
            <a:extLst>
              <a:ext uri="{FF2B5EF4-FFF2-40B4-BE49-F238E27FC236}">
                <a16:creationId xmlns:a16="http://schemas.microsoft.com/office/drawing/2014/main" id="{330CF99C-6CF5-4892-8DEA-CA29BE788FB9}"/>
              </a:ext>
            </a:extLst>
          </p:cNvPr>
          <p:cNvGraphicFramePr/>
          <p:nvPr/>
        </p:nvGraphicFramePr>
        <p:xfrm>
          <a:off x="6255327" y="2701435"/>
          <a:ext cx="1704647" cy="17801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ZoneTexte 13">
            <a:extLst>
              <a:ext uri="{FF2B5EF4-FFF2-40B4-BE49-F238E27FC236}">
                <a16:creationId xmlns:a16="http://schemas.microsoft.com/office/drawing/2014/main" id="{D4A64B25-A7BE-43D4-92E6-8C724985BBCA}"/>
              </a:ext>
            </a:extLst>
          </p:cNvPr>
          <p:cNvSpPr txBox="1"/>
          <p:nvPr/>
        </p:nvSpPr>
        <p:spPr>
          <a:xfrm>
            <a:off x="35496" y="1203598"/>
            <a:ext cx="762496" cy="701265"/>
          </a:xfrm>
          <a:prstGeom prst="rect">
            <a:avLst/>
          </a:prstGeom>
        </p:spPr>
        <p:txBody>
          <a:bodyPr vert="horz" wrap="square" lIns="0" tIns="0" rIns="0" bIns="0" rtlCol="0">
            <a:normAutofit/>
          </a:bodyPr>
          <a:lstStyle/>
          <a:p>
            <a:pPr algn="l"/>
            <a:r>
              <a:rPr lang="fr-FR" sz="1050"/>
              <a:t>Certification périodique</a:t>
            </a:r>
          </a:p>
        </p:txBody>
      </p:sp>
      <p:sp>
        <p:nvSpPr>
          <p:cNvPr id="15" name="ZoneTexte 14">
            <a:extLst>
              <a:ext uri="{FF2B5EF4-FFF2-40B4-BE49-F238E27FC236}">
                <a16:creationId xmlns:a16="http://schemas.microsoft.com/office/drawing/2014/main" id="{B9D1BAAF-0605-4D2B-9126-C1E0B94681F6}"/>
              </a:ext>
            </a:extLst>
          </p:cNvPr>
          <p:cNvSpPr txBox="1"/>
          <p:nvPr/>
        </p:nvSpPr>
        <p:spPr>
          <a:xfrm>
            <a:off x="35496" y="2571750"/>
            <a:ext cx="762496" cy="2664296"/>
          </a:xfrm>
          <a:prstGeom prst="rect">
            <a:avLst/>
          </a:prstGeom>
        </p:spPr>
        <p:txBody>
          <a:bodyPr vert="horz" wrap="square" lIns="0" tIns="0" rIns="0" bIns="0" rtlCol="0">
            <a:normAutofit/>
          </a:bodyPr>
          <a:lstStyle/>
          <a:p>
            <a:pPr algn="l"/>
            <a:r>
              <a:rPr lang="fr-FR" sz="1000"/>
              <a:t>Accréditation des médecins et des équipes</a:t>
            </a:r>
          </a:p>
        </p:txBody>
      </p:sp>
      <p:cxnSp>
        <p:nvCxnSpPr>
          <p:cNvPr id="3" name="Connecteur droit 2">
            <a:extLst>
              <a:ext uri="{FF2B5EF4-FFF2-40B4-BE49-F238E27FC236}">
                <a16:creationId xmlns:a16="http://schemas.microsoft.com/office/drawing/2014/main" id="{87DBE93D-05C3-48C6-9176-35FDB8D199E9}"/>
              </a:ext>
            </a:extLst>
          </p:cNvPr>
          <p:cNvCxnSpPr/>
          <p:nvPr/>
        </p:nvCxnSpPr>
        <p:spPr>
          <a:xfrm>
            <a:off x="35496" y="1717964"/>
            <a:ext cx="762496"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12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ED461C-9F52-476C-898A-75623ED2A9C7}"/>
              </a:ext>
            </a:extLst>
          </p:cNvPr>
          <p:cNvSpPr/>
          <p:nvPr/>
        </p:nvSpPr>
        <p:spPr>
          <a:xfrm>
            <a:off x="215900" y="950914"/>
            <a:ext cx="4282948" cy="3666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887C2168-79D9-488B-934D-D5B87227356D}"/>
              </a:ext>
            </a:extLst>
          </p:cNvPr>
          <p:cNvSpPr>
            <a:spLocks noGrp="1"/>
          </p:cNvSpPr>
          <p:nvPr>
            <p:ph type="ftr" sz="quarter" idx="3"/>
          </p:nvPr>
        </p:nvSpPr>
        <p:spPr>
          <a:xfrm>
            <a:off x="1692275" y="4727448"/>
            <a:ext cx="5759450" cy="202541"/>
          </a:xfrm>
        </p:spPr>
        <p:txBody>
          <a:bodyPr/>
          <a:lstStyle/>
          <a:p>
            <a:r>
              <a:rPr lang="fr-FR"/>
              <a:t>Webinaire ARS PACA : accréditation et pertinence - 29/09/2022</a:t>
            </a:r>
          </a:p>
        </p:txBody>
      </p:sp>
      <p:sp>
        <p:nvSpPr>
          <p:cNvPr id="5" name="Espace réservé du numéro de diapositive 4">
            <a:extLst>
              <a:ext uri="{FF2B5EF4-FFF2-40B4-BE49-F238E27FC236}">
                <a16:creationId xmlns:a16="http://schemas.microsoft.com/office/drawing/2014/main" id="{53DB6BA0-47E0-4E8B-9A21-32C206BE0B44}"/>
              </a:ext>
            </a:extLst>
          </p:cNvPr>
          <p:cNvSpPr>
            <a:spLocks noGrp="1"/>
          </p:cNvSpPr>
          <p:nvPr>
            <p:ph type="sldNum" sz="quarter" idx="4"/>
          </p:nvPr>
        </p:nvSpPr>
        <p:spPr>
          <a:xfrm>
            <a:off x="7667625" y="4659313"/>
            <a:ext cx="1260475" cy="496094"/>
          </a:xfrm>
        </p:spPr>
        <p:txBody>
          <a:bodyPr/>
          <a:lstStyle/>
          <a:p>
            <a:fld id="{9B42D110-A991-2340-9A0F-42AC7F5FE670}" type="slidenum">
              <a:rPr lang="fr-FR" smtClean="0"/>
              <a:pPr/>
              <a:t>12</a:t>
            </a:fld>
            <a:endParaRPr lang="fr-FR"/>
          </a:p>
        </p:txBody>
      </p:sp>
      <p:sp>
        <p:nvSpPr>
          <p:cNvPr id="2" name="Titre 1">
            <a:extLst>
              <a:ext uri="{FF2B5EF4-FFF2-40B4-BE49-F238E27FC236}">
                <a16:creationId xmlns:a16="http://schemas.microsoft.com/office/drawing/2014/main" id="{79EF3693-1929-4F9F-9B64-4397EC29EC4B}"/>
              </a:ext>
            </a:extLst>
          </p:cNvPr>
          <p:cNvSpPr>
            <a:spLocks noGrp="1"/>
          </p:cNvSpPr>
          <p:nvPr>
            <p:ph type="title"/>
          </p:nvPr>
        </p:nvSpPr>
        <p:spPr>
          <a:xfrm>
            <a:off x="215900" y="253048"/>
            <a:ext cx="8712200" cy="577365"/>
          </a:xfrm>
        </p:spPr>
        <p:txBody>
          <a:bodyPr>
            <a:normAutofit fontScale="90000"/>
          </a:bodyPr>
          <a:lstStyle/>
          <a:p>
            <a:r>
              <a:rPr lang="fr-FR"/>
              <a:t>L’accréditation : Quels incitatifs ?</a:t>
            </a:r>
            <a:br>
              <a:rPr lang="fr-FR"/>
            </a:br>
            <a:endParaRPr lang="fr-FR"/>
          </a:p>
        </p:txBody>
      </p:sp>
      <p:graphicFrame>
        <p:nvGraphicFramePr>
          <p:cNvPr id="4" name="Diagramme 3">
            <a:extLst>
              <a:ext uri="{FF2B5EF4-FFF2-40B4-BE49-F238E27FC236}">
                <a16:creationId xmlns:a16="http://schemas.microsoft.com/office/drawing/2014/main" id="{0E36EE66-D2D7-4F8D-AD6D-53B916A64F2D}"/>
              </a:ext>
            </a:extLst>
          </p:cNvPr>
          <p:cNvGraphicFramePr/>
          <p:nvPr>
            <p:extLst>
              <p:ext uri="{D42A27DB-BD31-4B8C-83A1-F6EECF244321}">
                <p14:modId xmlns:p14="http://schemas.microsoft.com/office/powerpoint/2010/main" val="826727922"/>
              </p:ext>
            </p:extLst>
          </p:nvPr>
        </p:nvGraphicFramePr>
        <p:xfrm>
          <a:off x="623665" y="712863"/>
          <a:ext cx="76169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728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206D5846-C2CA-469C-8B51-7529B053187B}"/>
              </a:ext>
            </a:extLst>
          </p:cNvPr>
          <p:cNvSpPr>
            <a:spLocks noGrp="1"/>
          </p:cNvSpPr>
          <p:nvPr>
            <p:ph idx="1"/>
          </p:nvPr>
        </p:nvSpPr>
        <p:spPr>
          <a:xfrm>
            <a:off x="478465" y="1109765"/>
            <a:ext cx="5050390" cy="3421061"/>
          </a:xfrm>
        </p:spPr>
        <p:txBody>
          <a:bodyPr/>
          <a:lstStyle/>
          <a:p>
            <a:pPr marL="285750" indent="-285750" fontAlgn="base">
              <a:buFont typeface="Arial" panose="020B0604020202020204" pitchFamily="34" charset="0"/>
              <a:buChar char="•"/>
            </a:pPr>
            <a:r>
              <a:rPr lang="fr-FR" u="sng">
                <a:solidFill>
                  <a:srgbClr val="004792"/>
                </a:solidFill>
                <a:hlinkClick r:id="rId2"/>
              </a:rPr>
              <a:t>Dossiers</a:t>
            </a:r>
            <a:r>
              <a:rPr lang="fr-FR"/>
              <a:t> </a:t>
            </a:r>
            <a:r>
              <a:rPr lang="fr-FR">
                <a:solidFill>
                  <a:srgbClr val="003C7C"/>
                </a:solidFill>
              </a:rPr>
              <a:t>basé sur des témoignages – mise en valeur de l’accréditation en équipe</a:t>
            </a:r>
            <a:r>
              <a:rPr lang="en-US">
                <a:solidFill>
                  <a:srgbClr val="004895"/>
                </a:solidFill>
              </a:rPr>
              <a:t>​</a:t>
            </a:r>
          </a:p>
          <a:p>
            <a:pPr marL="285750" indent="-285750" fontAlgn="base">
              <a:buFont typeface="Arial" panose="020B0604020202020204" pitchFamily="34" charset="0"/>
              <a:buChar char="•"/>
            </a:pPr>
            <a:endParaRPr lang="en-US">
              <a:solidFill>
                <a:srgbClr val="004895"/>
              </a:solidFill>
            </a:endParaRPr>
          </a:p>
          <a:p>
            <a:pPr marL="285750" indent="-285750" fontAlgn="base">
              <a:buFont typeface="Arial" panose="020B0604020202020204" pitchFamily="34" charset="0"/>
              <a:buChar char="•"/>
            </a:pPr>
            <a:r>
              <a:rPr lang="en-US">
                <a:solidFill>
                  <a:srgbClr val="004895"/>
                </a:solidFill>
              </a:rPr>
              <a:t>Une </a:t>
            </a:r>
            <a:r>
              <a:rPr lang="en-US">
                <a:solidFill>
                  <a:srgbClr val="004895"/>
                </a:solidFill>
                <a:hlinkClick r:id="rId3"/>
              </a:rPr>
              <a:t>rubrique internet </a:t>
            </a:r>
            <a:r>
              <a:rPr lang="en-US">
                <a:solidFill>
                  <a:srgbClr val="004895"/>
                </a:solidFill>
              </a:rPr>
              <a:t>de la HAS </a:t>
            </a:r>
            <a:r>
              <a:rPr lang="en-US" err="1">
                <a:solidFill>
                  <a:srgbClr val="004895"/>
                </a:solidFill>
              </a:rPr>
              <a:t>dédiée</a:t>
            </a:r>
            <a:r>
              <a:rPr lang="en-US">
                <a:solidFill>
                  <a:srgbClr val="004895"/>
                </a:solidFill>
              </a:rPr>
              <a:t> à </a:t>
            </a:r>
            <a:r>
              <a:rPr lang="en-US" err="1">
                <a:solidFill>
                  <a:srgbClr val="004895"/>
                </a:solidFill>
              </a:rPr>
              <a:t>l’accréditation</a:t>
            </a:r>
            <a:endParaRPr lang="en-US">
              <a:solidFill>
                <a:srgbClr val="004895"/>
              </a:solidFill>
            </a:endParaRPr>
          </a:p>
          <a:p>
            <a:pPr marL="285750" indent="-285750" fontAlgn="base">
              <a:buFont typeface="Arial" panose="020B0604020202020204" pitchFamily="34" charset="0"/>
              <a:buChar char="•"/>
            </a:pPr>
            <a:endParaRPr lang="en-US">
              <a:solidFill>
                <a:srgbClr val="004895"/>
              </a:solidFill>
            </a:endParaRPr>
          </a:p>
          <a:p>
            <a:pPr marL="285750" indent="-285750" fontAlgn="base">
              <a:buFont typeface="Arial" panose="020B0604020202020204" pitchFamily="34" charset="0"/>
              <a:buChar char="•"/>
            </a:pPr>
            <a:r>
              <a:rPr lang="en-US">
                <a:solidFill>
                  <a:srgbClr val="004895"/>
                </a:solidFill>
              </a:rPr>
              <a:t>Pour nous </a:t>
            </a:r>
            <a:r>
              <a:rPr lang="en-US" err="1">
                <a:solidFill>
                  <a:srgbClr val="004895"/>
                </a:solidFill>
              </a:rPr>
              <a:t>contacter</a:t>
            </a:r>
            <a:r>
              <a:rPr lang="en-US">
                <a:solidFill>
                  <a:srgbClr val="004895"/>
                </a:solidFill>
              </a:rPr>
              <a:t> : </a:t>
            </a:r>
            <a:r>
              <a:rPr lang="fr-FR" sz="1600" u="sng">
                <a:solidFill>
                  <a:srgbClr val="0000FF"/>
                </a:solidFill>
                <a:latin typeface="Calibri" panose="020F0502020204030204" pitchFamily="34" charset="0"/>
                <a:hlinkClick r:id="rId4"/>
              </a:rPr>
              <a:t>accreditationdesmedecins@has-sante.fr</a:t>
            </a:r>
            <a:endParaRPr lang="en-US" sz="1600" u="sng">
              <a:solidFill>
                <a:srgbClr val="004895"/>
              </a:solidFill>
            </a:endParaRPr>
          </a:p>
          <a:p>
            <a:endParaRPr lang="fr-FR"/>
          </a:p>
        </p:txBody>
      </p:sp>
      <p:sp>
        <p:nvSpPr>
          <p:cNvPr id="4" name="Titre 3">
            <a:extLst>
              <a:ext uri="{FF2B5EF4-FFF2-40B4-BE49-F238E27FC236}">
                <a16:creationId xmlns:a16="http://schemas.microsoft.com/office/drawing/2014/main" id="{75A08B87-BCEE-4FA1-9870-8E166F1CC4E0}"/>
              </a:ext>
            </a:extLst>
          </p:cNvPr>
          <p:cNvSpPr>
            <a:spLocks noGrp="1"/>
          </p:cNvSpPr>
          <p:nvPr>
            <p:ph type="title"/>
          </p:nvPr>
        </p:nvSpPr>
        <p:spPr/>
        <p:txBody>
          <a:bodyPr/>
          <a:lstStyle/>
          <a:p>
            <a:r>
              <a:rPr lang="fr-FR"/>
              <a:t>Pour en savoir plus </a:t>
            </a:r>
          </a:p>
        </p:txBody>
      </p:sp>
      <p:sp>
        <p:nvSpPr>
          <p:cNvPr id="2" name="Espace réservé du pied de page 1">
            <a:extLst>
              <a:ext uri="{FF2B5EF4-FFF2-40B4-BE49-F238E27FC236}">
                <a16:creationId xmlns:a16="http://schemas.microsoft.com/office/drawing/2014/main" id="{3BD33BD7-E9B8-431D-9AA1-4FDF3E0E3A8F}"/>
              </a:ext>
            </a:extLst>
          </p:cNvPr>
          <p:cNvSpPr>
            <a:spLocks noGrp="1"/>
          </p:cNvSpPr>
          <p:nvPr>
            <p:ph type="ftr" sz="quarter" idx="3"/>
          </p:nvPr>
        </p:nvSpPr>
        <p:spPr/>
        <p:txBody>
          <a:bodyPr/>
          <a:lstStyle/>
          <a:p>
            <a:r>
              <a:rPr lang="fr-FR"/>
              <a:t>Webinaire ARS PACA : accréditation et pertinence - 29/09/2022</a:t>
            </a:r>
          </a:p>
        </p:txBody>
      </p:sp>
      <p:sp>
        <p:nvSpPr>
          <p:cNvPr id="3" name="Espace réservé du numéro de diapositive 2">
            <a:extLst>
              <a:ext uri="{FF2B5EF4-FFF2-40B4-BE49-F238E27FC236}">
                <a16:creationId xmlns:a16="http://schemas.microsoft.com/office/drawing/2014/main" id="{E64A3DD3-6D5F-4718-A764-7C14F73E5441}"/>
              </a:ext>
            </a:extLst>
          </p:cNvPr>
          <p:cNvSpPr>
            <a:spLocks noGrp="1"/>
          </p:cNvSpPr>
          <p:nvPr>
            <p:ph type="sldNum" sz="quarter" idx="4"/>
          </p:nvPr>
        </p:nvSpPr>
        <p:spPr/>
        <p:txBody>
          <a:bodyPr/>
          <a:lstStyle/>
          <a:p>
            <a:fld id="{9B42D110-A991-2340-9A0F-42AC7F5FE670}" type="slidenum">
              <a:rPr lang="fr-FR" smtClean="0"/>
              <a:pPr/>
              <a:t>13</a:t>
            </a:fld>
            <a:endParaRPr lang="fr-FR"/>
          </a:p>
        </p:txBody>
      </p:sp>
      <p:sp>
        <p:nvSpPr>
          <p:cNvPr id="6" name="ZoneTexte 5">
            <a:extLst>
              <a:ext uri="{FF2B5EF4-FFF2-40B4-BE49-F238E27FC236}">
                <a16:creationId xmlns:a16="http://schemas.microsoft.com/office/drawing/2014/main" id="{C61BD605-4B0F-4467-A98E-B99014A37412}"/>
              </a:ext>
            </a:extLst>
          </p:cNvPr>
          <p:cNvSpPr txBox="1"/>
          <p:nvPr/>
        </p:nvSpPr>
        <p:spPr>
          <a:xfrm>
            <a:off x="478465" y="1140589"/>
            <a:ext cx="4869712" cy="646331"/>
          </a:xfrm>
          <a:prstGeom prst="rect">
            <a:avLst/>
          </a:prstGeom>
          <a:noFill/>
        </p:spPr>
        <p:txBody>
          <a:bodyPr wrap="square">
            <a:spAutoFit/>
          </a:bodyPr>
          <a:lstStyle/>
          <a:p>
            <a:pPr algn="l" rtl="0" fontAlgn="base"/>
            <a:endParaRPr lang="en-US" b="0" i="0">
              <a:solidFill>
                <a:srgbClr val="004895"/>
              </a:solidFill>
              <a:effectLst/>
              <a:latin typeface="Segoe UI" panose="020B0502040204020203" pitchFamily="34" charset="0"/>
            </a:endParaRPr>
          </a:p>
          <a:p>
            <a:pPr algn="l" rtl="0" fontAlgn="base"/>
            <a:r>
              <a:rPr lang="fr-FR" b="0" i="0">
                <a:solidFill>
                  <a:srgbClr val="004895"/>
                </a:solidFill>
                <a:effectLst/>
                <a:latin typeface="Arial" panose="020B0604020202020204" pitchFamily="34" charset="0"/>
              </a:rPr>
              <a:t>​</a:t>
            </a:r>
            <a:endParaRPr lang="fr-FR" b="0" i="0">
              <a:solidFill>
                <a:srgbClr val="004895"/>
              </a:solidFill>
              <a:effectLst/>
              <a:latin typeface="Segoe UI" panose="020B0502040204020203" pitchFamily="34" charset="0"/>
            </a:endParaRPr>
          </a:p>
        </p:txBody>
      </p:sp>
      <p:pic>
        <p:nvPicPr>
          <p:cNvPr id="16" name="Espace réservé du contenu 15">
            <a:extLst>
              <a:ext uri="{FF2B5EF4-FFF2-40B4-BE49-F238E27FC236}">
                <a16:creationId xmlns:a16="http://schemas.microsoft.com/office/drawing/2014/main" id="{8A175A32-902F-41A1-A3D0-2F1A093B513B}"/>
              </a:ext>
            </a:extLst>
          </p:cNvPr>
          <p:cNvPicPr>
            <a:picLocks noGrp="1" noChangeAspect="1"/>
          </p:cNvPicPr>
          <p:nvPr>
            <p:ph idx="15"/>
          </p:nvPr>
        </p:nvPicPr>
        <p:blipFill>
          <a:blip r:embed="rId5"/>
          <a:stretch>
            <a:fillRect/>
          </a:stretch>
        </p:blipFill>
        <p:spPr>
          <a:xfrm>
            <a:off x="5959111" y="1645633"/>
            <a:ext cx="3063944" cy="1863111"/>
          </a:xfrm>
          <a:prstGeom prst="rect">
            <a:avLst/>
          </a:prstGeom>
        </p:spPr>
      </p:pic>
    </p:spTree>
    <p:extLst>
      <p:ext uri="{BB962C8B-B14F-4D97-AF65-F5344CB8AC3E}">
        <p14:creationId xmlns:p14="http://schemas.microsoft.com/office/powerpoint/2010/main" val="404032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93B89BE-4B8A-4F06-A385-63DA97571D21}"/>
              </a:ext>
            </a:extLst>
          </p:cNvPr>
          <p:cNvSpPr>
            <a:spLocks noGrp="1"/>
          </p:cNvSpPr>
          <p:nvPr>
            <p:ph idx="1"/>
          </p:nvPr>
        </p:nvSpPr>
        <p:spPr>
          <a:xfrm>
            <a:off x="215900" y="876760"/>
            <a:ext cx="5428543" cy="3727093"/>
          </a:xfrm>
        </p:spPr>
        <p:txBody>
          <a:bodyPr>
            <a:normAutofit/>
          </a:bodyPr>
          <a:lstStyle/>
          <a:p>
            <a:pPr marL="285750" indent="-285750">
              <a:buFont typeface="Wingdings" panose="05000000000000000000" pitchFamily="2" charset="2"/>
              <a:buChar char="Ø"/>
            </a:pPr>
            <a:r>
              <a:rPr lang="fr-FR" sz="1800">
                <a:solidFill>
                  <a:srgbClr val="003C7C"/>
                </a:solidFill>
              </a:rPr>
              <a:t>Programme </a:t>
            </a:r>
            <a:r>
              <a:rPr lang="fr-FR" sz="1800" b="1"/>
              <a:t>volontaire</a:t>
            </a:r>
            <a:r>
              <a:rPr lang="fr-FR" sz="1800">
                <a:solidFill>
                  <a:srgbClr val="003C7C"/>
                </a:solidFill>
              </a:rPr>
              <a:t> de gestion des risques médicaux en établissement de santé, en individuel ou en équipe </a:t>
            </a:r>
          </a:p>
          <a:p>
            <a:endParaRPr lang="fr-FR" sz="2000">
              <a:solidFill>
                <a:srgbClr val="003C7C"/>
              </a:solidFill>
            </a:endParaRPr>
          </a:p>
          <a:p>
            <a:pPr marL="285750" indent="-285750">
              <a:buFont typeface="Wingdings" panose="05000000000000000000" pitchFamily="2" charset="2"/>
              <a:buChar char="Ø"/>
            </a:pPr>
            <a:r>
              <a:rPr lang="fr-FR" sz="1800">
                <a:solidFill>
                  <a:srgbClr val="003C7C"/>
                </a:solidFill>
              </a:rPr>
              <a:t>Concerne les médecins et les équipes médicales exerçant une spécialité / activité dite «à risques» en établissement de santé</a:t>
            </a:r>
          </a:p>
          <a:p>
            <a:endParaRPr lang="fr-FR" sz="2800">
              <a:solidFill>
                <a:srgbClr val="003C7C"/>
              </a:solidFill>
            </a:endParaRPr>
          </a:p>
          <a:p>
            <a:pPr marL="285750" indent="-285750">
              <a:buFont typeface="Wingdings" panose="05000000000000000000" pitchFamily="2" charset="2"/>
              <a:buChar char="Ø"/>
            </a:pPr>
            <a:r>
              <a:rPr lang="fr-FR" sz="1800">
                <a:solidFill>
                  <a:srgbClr val="003C7C"/>
                </a:solidFill>
              </a:rPr>
              <a:t>Chaque spécialité créé un organisme agréé (OA) par la HAS pour gérer le programme et les médecins</a:t>
            </a:r>
            <a:r>
              <a:rPr lang="fr-FR" sz="1800">
                <a:solidFill>
                  <a:srgbClr val="003C7C"/>
                </a:solidFill>
                <a:sym typeface="Wingdings" panose="05000000000000000000" pitchFamily="2" charset="2"/>
              </a:rPr>
              <a:t> </a:t>
            </a:r>
            <a:r>
              <a:rPr lang="fr-FR" sz="1800">
                <a:solidFill>
                  <a:srgbClr val="003C7C"/>
                </a:solidFill>
              </a:rPr>
              <a:t> 16 OA (2 nouveaux en réflexion)</a:t>
            </a:r>
            <a:endParaRPr lang="fr-FR"/>
          </a:p>
        </p:txBody>
      </p:sp>
      <p:sp>
        <p:nvSpPr>
          <p:cNvPr id="3" name="Titre 2">
            <a:extLst>
              <a:ext uri="{FF2B5EF4-FFF2-40B4-BE49-F238E27FC236}">
                <a16:creationId xmlns:a16="http://schemas.microsoft.com/office/drawing/2014/main" id="{72FC1112-2D72-41C3-A4C7-A9CD9F01C70B}"/>
              </a:ext>
            </a:extLst>
          </p:cNvPr>
          <p:cNvSpPr>
            <a:spLocks noGrp="1"/>
          </p:cNvSpPr>
          <p:nvPr>
            <p:ph type="title"/>
          </p:nvPr>
        </p:nvSpPr>
        <p:spPr/>
        <p:txBody>
          <a:bodyPr/>
          <a:lstStyle/>
          <a:p>
            <a:r>
              <a:rPr lang="fr-FR" altLang="fr-FR"/>
              <a:t>Le programme d’accréditation</a:t>
            </a:r>
            <a:endParaRPr lang="fr-FR"/>
          </a:p>
        </p:txBody>
      </p:sp>
      <p:sp>
        <p:nvSpPr>
          <p:cNvPr id="6" name="Espace réservé du numéro de diapositive 5">
            <a:extLst>
              <a:ext uri="{FF2B5EF4-FFF2-40B4-BE49-F238E27FC236}">
                <a16:creationId xmlns:a16="http://schemas.microsoft.com/office/drawing/2014/main" id="{D7EB2409-BFF4-4095-ABCE-FEB5A98748B1}"/>
              </a:ext>
            </a:extLst>
          </p:cNvPr>
          <p:cNvSpPr>
            <a:spLocks noGrp="1"/>
          </p:cNvSpPr>
          <p:nvPr>
            <p:ph type="sldNum" sz="quarter" idx="4"/>
          </p:nvPr>
        </p:nvSpPr>
        <p:spPr/>
        <p:txBody>
          <a:bodyPr/>
          <a:lstStyle/>
          <a:p>
            <a:fld id="{9B42D110-A991-2340-9A0F-42AC7F5FE670}" type="slidenum">
              <a:rPr lang="fr-FR" smtClean="0"/>
              <a:pPr/>
              <a:t>2</a:t>
            </a:fld>
            <a:endParaRPr lang="fr-FR"/>
          </a:p>
        </p:txBody>
      </p:sp>
      <p:sp>
        <p:nvSpPr>
          <p:cNvPr id="7" name="Espace réservé du contenu 6">
            <a:extLst>
              <a:ext uri="{FF2B5EF4-FFF2-40B4-BE49-F238E27FC236}">
                <a16:creationId xmlns:a16="http://schemas.microsoft.com/office/drawing/2014/main" id="{6AF480C0-D871-4ADE-A828-796FBA2972A4}"/>
              </a:ext>
            </a:extLst>
          </p:cNvPr>
          <p:cNvSpPr>
            <a:spLocks noGrp="1"/>
          </p:cNvSpPr>
          <p:nvPr>
            <p:ph idx="15"/>
          </p:nvPr>
        </p:nvSpPr>
        <p:spPr>
          <a:xfrm>
            <a:off x="6250269" y="2075664"/>
            <a:ext cx="2733110" cy="1097736"/>
          </a:xfrm>
        </p:spPr>
        <p:txBody>
          <a:bodyPr/>
          <a:lstStyle/>
          <a:p>
            <a:r>
              <a:rPr lang="fr-FR" sz="1200"/>
              <a:t>Spécialités listées dans le décret 2006</a:t>
            </a:r>
          </a:p>
          <a:p>
            <a:pPr marL="361950" lvl="4" indent="-142875"/>
            <a:r>
              <a:rPr lang="fr-FR" sz="1100"/>
              <a:t>Spécialités chirurgicales</a:t>
            </a:r>
          </a:p>
          <a:p>
            <a:pPr marL="361950" lvl="4" indent="-142875"/>
            <a:r>
              <a:rPr lang="fr-FR" sz="1100"/>
              <a:t>Spécialités interventionnelles</a:t>
            </a:r>
          </a:p>
          <a:p>
            <a:pPr marL="361950" lvl="4" indent="-142875"/>
            <a:r>
              <a:rPr lang="fr-FR" sz="1100"/>
              <a:t>Anesthésie-réanimation</a:t>
            </a:r>
          </a:p>
          <a:p>
            <a:pPr marL="361950" lvl="4" indent="-142875"/>
            <a:r>
              <a:rPr lang="fr-FR" sz="1100"/>
              <a:t>Echographie fœtale</a:t>
            </a:r>
          </a:p>
        </p:txBody>
      </p:sp>
      <p:sp>
        <p:nvSpPr>
          <p:cNvPr id="8" name="Espace réservé du contenu 6">
            <a:extLst>
              <a:ext uri="{FF2B5EF4-FFF2-40B4-BE49-F238E27FC236}">
                <a16:creationId xmlns:a16="http://schemas.microsoft.com/office/drawing/2014/main" id="{83FAD6C0-2AE6-49F6-8ED6-D26940AEAAAD}"/>
              </a:ext>
            </a:extLst>
          </p:cNvPr>
          <p:cNvSpPr txBox="1">
            <a:spLocks/>
          </p:cNvSpPr>
          <p:nvPr/>
        </p:nvSpPr>
        <p:spPr>
          <a:xfrm>
            <a:off x="6240850" y="686092"/>
            <a:ext cx="2793329" cy="1031051"/>
          </a:xfrm>
          <a:prstGeom prst="rect">
            <a:avLst/>
          </a:prstGeom>
          <a:solidFill>
            <a:schemeClr val="bg1"/>
          </a:solidFill>
          <a:effectLst>
            <a:outerShdw dist="38100" dir="10800000" sx="99000" sy="99000" algn="ctr" rotWithShape="0">
              <a:srgbClr val="FF6168"/>
            </a:outerShdw>
          </a:effectLst>
        </p:spPr>
        <p:txBody>
          <a:bodyPr vert="horz" wrap="square" lIns="72000" tIns="0" rIns="0" bIns="0" rtlCol="0" anchor="ctr">
            <a:spAutoFit/>
          </a:bodyPr>
          <a:lstStyle>
            <a:lvl1pPr marL="0" indent="0" algn="l" defTabSz="685800" rtl="0" eaLnBrk="1" latinLnBrk="0" hangingPunct="1">
              <a:lnSpc>
                <a:spcPct val="100000"/>
              </a:lnSpc>
              <a:spcBef>
                <a:spcPts val="600"/>
              </a:spcBef>
              <a:spcAft>
                <a:spcPts val="0"/>
              </a:spcAft>
              <a:buFont typeface="Arial" panose="020B0604020202020204" pitchFamily="34" charset="0"/>
              <a:buNone/>
              <a:defRPr sz="1700" kern="1200">
                <a:solidFill>
                  <a:srgbClr val="FF6168"/>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200"/>
              </a:spcBef>
              <a:spcAft>
                <a:spcPts val="0"/>
              </a:spcAft>
              <a:buFont typeface="Arial" panose="020B0604020202020204" pitchFamily="34" charset="0"/>
              <a:buNone/>
              <a:defRPr sz="1250" kern="1200">
                <a:solidFill>
                  <a:srgbClr val="FF6168"/>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00000"/>
              </a:lnSpc>
              <a:spcBef>
                <a:spcPts val="1000"/>
              </a:spcBef>
              <a:spcAft>
                <a:spcPts val="0"/>
              </a:spcAft>
              <a:buFont typeface="Arial" panose="020B0604020202020204" pitchFamily="34" charset="0"/>
              <a:buNone/>
              <a:defRPr sz="1250" kern="1200">
                <a:solidFill>
                  <a:srgbClr val="004990"/>
                </a:solidFill>
                <a:latin typeface="Arial" panose="020B0604020202020204" pitchFamily="34" charset="0"/>
                <a:ea typeface="+mn-ea"/>
                <a:cs typeface="Arial" panose="020B0604020202020204" pitchFamily="34" charset="0"/>
              </a:defRPr>
            </a:lvl3pPr>
            <a:lvl4pPr marL="360000" indent="-144000" algn="l" defTabSz="685800" rtl="0" eaLnBrk="1" latinLnBrk="0" hangingPunct="1">
              <a:lnSpc>
                <a:spcPct val="100000"/>
              </a:lnSpc>
              <a:spcBef>
                <a:spcPts val="1000"/>
              </a:spcBef>
              <a:spcAft>
                <a:spcPts val="0"/>
              </a:spcAft>
              <a:buClr>
                <a:srgbClr val="FF6168"/>
              </a:buClr>
              <a:buFont typeface="Police système Courant"/>
              <a:buChar char="–"/>
              <a:defRPr sz="1250" kern="1200">
                <a:solidFill>
                  <a:srgbClr val="004990"/>
                </a:solidFill>
                <a:latin typeface="Arial" panose="020B0604020202020204" pitchFamily="34" charset="0"/>
                <a:ea typeface="+mn-ea"/>
                <a:cs typeface="Arial" panose="020B0604020202020204" pitchFamily="34" charset="0"/>
              </a:defRPr>
            </a:lvl4pPr>
            <a:lvl5pPr marL="576000" indent="-144000" algn="l" defTabSz="685800" rtl="0" eaLnBrk="1" latinLnBrk="0" hangingPunct="1">
              <a:lnSpc>
                <a:spcPct val="100000"/>
              </a:lnSpc>
              <a:spcBef>
                <a:spcPts val="400"/>
              </a:spcBef>
              <a:spcAft>
                <a:spcPts val="0"/>
              </a:spcAft>
              <a:buClr>
                <a:srgbClr val="FF6168"/>
              </a:buClr>
              <a:buFont typeface="Arial" panose="020B0604020202020204" pitchFamily="34" charset="0"/>
              <a:buChar char="•"/>
              <a:defRPr sz="1050" kern="1200">
                <a:solidFill>
                  <a:srgbClr val="004990"/>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100000"/>
              </a:lnSpc>
              <a:spcBef>
                <a:spcPts val="600"/>
              </a:spcBef>
              <a:spcAft>
                <a:spcPts val="0"/>
              </a:spcAft>
              <a:buFont typeface="Arial" panose="020B0604020202020204" pitchFamily="34" charset="0"/>
              <a:buNone/>
              <a:defRPr sz="1050" b="1" kern="1200">
                <a:solidFill>
                  <a:srgbClr val="FF6168"/>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300"/>
              </a:spcBef>
              <a:spcAft>
                <a:spcPts val="0"/>
              </a:spcAft>
              <a:buFont typeface="Arial" panose="020B0604020202020204" pitchFamily="34" charset="0"/>
              <a:buNone/>
              <a:defRPr sz="1050" kern="1200">
                <a:solidFill>
                  <a:srgbClr val="004990"/>
                </a:solidFill>
                <a:latin typeface="Arial" panose="020B0604020202020204" pitchFamily="34" charset="0"/>
                <a:ea typeface="+mn-ea"/>
                <a:cs typeface="Arial" panose="020B0604020202020204" pitchFamily="34" charset="0"/>
              </a:defRPr>
            </a:lvl7pPr>
            <a:lvl8pPr marL="0" indent="0" algn="ctr" defTabSz="685800" rtl="0" eaLnBrk="1" latinLnBrk="0" hangingPunct="1">
              <a:lnSpc>
                <a:spcPct val="90000"/>
              </a:lnSpc>
              <a:spcBef>
                <a:spcPts val="1000"/>
              </a:spcBef>
              <a:buFont typeface="Arial" panose="020B0604020202020204" pitchFamily="34" charset="0"/>
              <a:buNone/>
              <a:defRPr sz="1400" i="1" kern="1200" spc="100" baseline="0">
                <a:solidFill>
                  <a:srgbClr val="FF6168"/>
                </a:solidFill>
                <a:latin typeface="Arial" panose="020B0604020202020204" pitchFamily="34" charset="0"/>
                <a:ea typeface="+mn-ea"/>
                <a:cs typeface="Arial" panose="020B0604020202020204" pitchFamily="34" charset="0"/>
              </a:defRPr>
            </a:lvl8pPr>
            <a:lvl9pPr marL="0" indent="0" algn="ctr" defTabSz="685800" rtl="0" eaLnBrk="1" latinLnBrk="0" hangingPunct="1">
              <a:lnSpc>
                <a:spcPct val="90000"/>
              </a:lnSpc>
              <a:spcBef>
                <a:spcPts val="600"/>
              </a:spcBef>
              <a:buFont typeface="Arial" panose="020B0604020202020204" pitchFamily="34" charset="0"/>
              <a:buNone/>
              <a:defRPr sz="1050" b="0" kern="1200">
                <a:solidFill>
                  <a:srgbClr val="004990"/>
                </a:solidFill>
                <a:latin typeface="Arial" panose="020B0604020202020204" pitchFamily="34" charset="0"/>
                <a:ea typeface="+mn-ea"/>
                <a:cs typeface="Arial" panose="020B0604020202020204" pitchFamily="34" charset="0"/>
              </a:defRPr>
            </a:lvl9pPr>
          </a:lstStyle>
          <a:p>
            <a:r>
              <a:rPr lang="fr-FR" sz="1200"/>
              <a:t>En réponse à la crise assurantielle des années 2000, du secteur privé</a:t>
            </a:r>
          </a:p>
          <a:p>
            <a:pPr marL="361950" lvl="4" indent="-142875"/>
            <a:r>
              <a:rPr lang="fr-FR" sz="1100"/>
              <a:t>2007 : Accréditation individuelle</a:t>
            </a:r>
          </a:p>
          <a:p>
            <a:pPr marL="361950" lvl="4" indent="-142875"/>
            <a:r>
              <a:rPr lang="fr-FR" sz="1100"/>
              <a:t>2012 : Accréditation équipes</a:t>
            </a:r>
          </a:p>
          <a:p>
            <a:pPr marL="361950" lvl="4" indent="-142875"/>
            <a:r>
              <a:rPr lang="fr-FR" sz="1100"/>
              <a:t>2022 : Refondation de l’accréditation</a:t>
            </a:r>
          </a:p>
        </p:txBody>
      </p:sp>
      <p:sp>
        <p:nvSpPr>
          <p:cNvPr id="9" name="Espace réservé du contenu 6">
            <a:extLst>
              <a:ext uri="{FF2B5EF4-FFF2-40B4-BE49-F238E27FC236}">
                <a16:creationId xmlns:a16="http://schemas.microsoft.com/office/drawing/2014/main" id="{9B152DBC-BCE4-48D8-A2FD-5434A4B0D283}"/>
              </a:ext>
            </a:extLst>
          </p:cNvPr>
          <p:cNvSpPr txBox="1">
            <a:spLocks/>
          </p:cNvSpPr>
          <p:nvPr/>
        </p:nvSpPr>
        <p:spPr>
          <a:xfrm>
            <a:off x="6253186" y="3531921"/>
            <a:ext cx="2780993" cy="1200329"/>
          </a:xfrm>
          <a:prstGeom prst="rect">
            <a:avLst/>
          </a:prstGeom>
          <a:solidFill>
            <a:schemeClr val="bg1"/>
          </a:solidFill>
          <a:effectLst>
            <a:outerShdw dist="38100" dir="10800000" sx="99000" sy="99000" algn="ctr" rotWithShape="0">
              <a:srgbClr val="FF6168"/>
            </a:outerShdw>
          </a:effectLst>
        </p:spPr>
        <p:txBody>
          <a:bodyPr vert="horz" wrap="square" lIns="72000" tIns="0" rIns="0" bIns="0" rtlCol="0" anchor="ctr">
            <a:spAutoFit/>
          </a:bodyPr>
          <a:lstStyle>
            <a:lvl1pPr marL="0" indent="0" algn="l" defTabSz="685800" rtl="0" eaLnBrk="1" latinLnBrk="0" hangingPunct="1">
              <a:lnSpc>
                <a:spcPct val="100000"/>
              </a:lnSpc>
              <a:spcBef>
                <a:spcPts val="600"/>
              </a:spcBef>
              <a:spcAft>
                <a:spcPts val="0"/>
              </a:spcAft>
              <a:buFont typeface="Arial" panose="020B0604020202020204" pitchFamily="34" charset="0"/>
              <a:buNone/>
              <a:defRPr sz="1700" kern="1200">
                <a:solidFill>
                  <a:srgbClr val="FF6168"/>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200"/>
              </a:spcBef>
              <a:spcAft>
                <a:spcPts val="0"/>
              </a:spcAft>
              <a:buFont typeface="Arial" panose="020B0604020202020204" pitchFamily="34" charset="0"/>
              <a:buNone/>
              <a:defRPr sz="1250" kern="1200">
                <a:solidFill>
                  <a:srgbClr val="FF6168"/>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00000"/>
              </a:lnSpc>
              <a:spcBef>
                <a:spcPts val="1000"/>
              </a:spcBef>
              <a:spcAft>
                <a:spcPts val="0"/>
              </a:spcAft>
              <a:buFont typeface="Arial" panose="020B0604020202020204" pitchFamily="34" charset="0"/>
              <a:buNone/>
              <a:defRPr sz="1250" kern="1200">
                <a:solidFill>
                  <a:srgbClr val="004990"/>
                </a:solidFill>
                <a:latin typeface="Arial" panose="020B0604020202020204" pitchFamily="34" charset="0"/>
                <a:ea typeface="+mn-ea"/>
                <a:cs typeface="Arial" panose="020B0604020202020204" pitchFamily="34" charset="0"/>
              </a:defRPr>
            </a:lvl3pPr>
            <a:lvl4pPr marL="360000" indent="-144000" algn="l" defTabSz="685800" rtl="0" eaLnBrk="1" latinLnBrk="0" hangingPunct="1">
              <a:lnSpc>
                <a:spcPct val="100000"/>
              </a:lnSpc>
              <a:spcBef>
                <a:spcPts val="1000"/>
              </a:spcBef>
              <a:spcAft>
                <a:spcPts val="0"/>
              </a:spcAft>
              <a:buClr>
                <a:srgbClr val="FF6168"/>
              </a:buClr>
              <a:buFont typeface="Police système Courant"/>
              <a:buChar char="–"/>
              <a:defRPr sz="1250" kern="1200">
                <a:solidFill>
                  <a:srgbClr val="004990"/>
                </a:solidFill>
                <a:latin typeface="Arial" panose="020B0604020202020204" pitchFamily="34" charset="0"/>
                <a:ea typeface="+mn-ea"/>
                <a:cs typeface="Arial" panose="020B0604020202020204" pitchFamily="34" charset="0"/>
              </a:defRPr>
            </a:lvl4pPr>
            <a:lvl5pPr marL="576000" indent="-144000" algn="l" defTabSz="685800" rtl="0" eaLnBrk="1" latinLnBrk="0" hangingPunct="1">
              <a:lnSpc>
                <a:spcPct val="100000"/>
              </a:lnSpc>
              <a:spcBef>
                <a:spcPts val="400"/>
              </a:spcBef>
              <a:spcAft>
                <a:spcPts val="0"/>
              </a:spcAft>
              <a:buClr>
                <a:srgbClr val="FF6168"/>
              </a:buClr>
              <a:buFont typeface="Arial" panose="020B0604020202020204" pitchFamily="34" charset="0"/>
              <a:buChar char="•"/>
              <a:defRPr sz="1050" kern="1200">
                <a:solidFill>
                  <a:srgbClr val="004990"/>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100000"/>
              </a:lnSpc>
              <a:spcBef>
                <a:spcPts val="600"/>
              </a:spcBef>
              <a:spcAft>
                <a:spcPts val="0"/>
              </a:spcAft>
              <a:buFont typeface="Arial" panose="020B0604020202020204" pitchFamily="34" charset="0"/>
              <a:buNone/>
              <a:defRPr sz="1050" b="1" kern="1200">
                <a:solidFill>
                  <a:srgbClr val="FF6168"/>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300"/>
              </a:spcBef>
              <a:spcAft>
                <a:spcPts val="0"/>
              </a:spcAft>
              <a:buFont typeface="Arial" panose="020B0604020202020204" pitchFamily="34" charset="0"/>
              <a:buNone/>
              <a:defRPr sz="1050" kern="1200">
                <a:solidFill>
                  <a:srgbClr val="004990"/>
                </a:solidFill>
                <a:latin typeface="Arial" panose="020B0604020202020204" pitchFamily="34" charset="0"/>
                <a:ea typeface="+mn-ea"/>
                <a:cs typeface="Arial" panose="020B0604020202020204" pitchFamily="34" charset="0"/>
              </a:defRPr>
            </a:lvl7pPr>
            <a:lvl8pPr marL="0" indent="0" algn="ctr" defTabSz="685800" rtl="0" eaLnBrk="1" latinLnBrk="0" hangingPunct="1">
              <a:lnSpc>
                <a:spcPct val="90000"/>
              </a:lnSpc>
              <a:spcBef>
                <a:spcPts val="1000"/>
              </a:spcBef>
              <a:buFont typeface="Arial" panose="020B0604020202020204" pitchFamily="34" charset="0"/>
              <a:buNone/>
              <a:defRPr sz="1400" i="1" kern="1200" spc="100" baseline="0">
                <a:solidFill>
                  <a:srgbClr val="FF6168"/>
                </a:solidFill>
                <a:latin typeface="Arial" panose="020B0604020202020204" pitchFamily="34" charset="0"/>
                <a:ea typeface="+mn-ea"/>
                <a:cs typeface="Arial" panose="020B0604020202020204" pitchFamily="34" charset="0"/>
              </a:defRPr>
            </a:lvl8pPr>
            <a:lvl9pPr marL="0" indent="0" algn="ctr" defTabSz="685800" rtl="0" eaLnBrk="1" latinLnBrk="0" hangingPunct="1">
              <a:lnSpc>
                <a:spcPct val="90000"/>
              </a:lnSpc>
              <a:spcBef>
                <a:spcPts val="600"/>
              </a:spcBef>
              <a:buFont typeface="Arial" panose="020B0604020202020204" pitchFamily="34" charset="0"/>
              <a:buNone/>
              <a:defRPr sz="1050" b="0" kern="1200">
                <a:solidFill>
                  <a:srgbClr val="004990"/>
                </a:solidFill>
                <a:latin typeface="Arial" panose="020B0604020202020204" pitchFamily="34" charset="0"/>
                <a:ea typeface="+mn-ea"/>
                <a:cs typeface="Arial" panose="020B0604020202020204" pitchFamily="34" charset="0"/>
              </a:defRPr>
            </a:lvl9pPr>
          </a:lstStyle>
          <a:p>
            <a:r>
              <a:rPr lang="fr-FR" sz="1200">
                <a:latin typeface="Arial"/>
                <a:cs typeface="Arial"/>
              </a:rPr>
              <a:t>Programme médicalisé coconstruit par la HAS et les professionnels</a:t>
            </a:r>
          </a:p>
          <a:p>
            <a:pPr marL="361950" lvl="4" indent="-142875"/>
            <a:r>
              <a:rPr lang="fr-FR" sz="1100">
                <a:latin typeface="Arial"/>
                <a:cs typeface="Arial"/>
              </a:rPr>
              <a:t>Proposé par des pairs (auto-régulation professionnelle)</a:t>
            </a:r>
          </a:p>
          <a:p>
            <a:pPr marL="361950" lvl="4" indent="-142875"/>
            <a:r>
              <a:rPr lang="fr-FR" sz="1100">
                <a:latin typeface="Arial"/>
                <a:cs typeface="Arial"/>
              </a:rPr>
              <a:t>Cadre scientifique et Validation HAS</a:t>
            </a:r>
          </a:p>
          <a:p>
            <a:pPr marL="361950" lvl="4" indent="-142875"/>
            <a:r>
              <a:rPr lang="fr-FR" sz="1100">
                <a:latin typeface="Arial"/>
                <a:cs typeface="Arial"/>
              </a:rPr>
              <a:t>Support logistique HAS</a:t>
            </a:r>
            <a:endParaRPr lang="fr-FR" sz="1100"/>
          </a:p>
        </p:txBody>
      </p:sp>
      <p:sp>
        <p:nvSpPr>
          <p:cNvPr id="5" name="Espace réservé du pied de page 4">
            <a:extLst>
              <a:ext uri="{FF2B5EF4-FFF2-40B4-BE49-F238E27FC236}">
                <a16:creationId xmlns:a16="http://schemas.microsoft.com/office/drawing/2014/main" id="{BAF11FE7-4FB8-4FCD-A132-31411D7A5B97}"/>
              </a:ext>
            </a:extLst>
          </p:cNvPr>
          <p:cNvSpPr>
            <a:spLocks noGrp="1"/>
          </p:cNvSpPr>
          <p:nvPr>
            <p:ph type="ftr" sz="quarter" idx="3"/>
          </p:nvPr>
        </p:nvSpPr>
        <p:spPr/>
        <p:txBody>
          <a:bodyPr/>
          <a:lstStyle/>
          <a:p>
            <a:r>
              <a:rPr lang="fr-FR"/>
              <a:t>Webinaire ARS PACA : accréditation et pertinence - 29/09/2022</a:t>
            </a:r>
          </a:p>
        </p:txBody>
      </p:sp>
    </p:spTree>
    <p:extLst>
      <p:ext uri="{BB962C8B-B14F-4D97-AF65-F5344CB8AC3E}">
        <p14:creationId xmlns:p14="http://schemas.microsoft.com/office/powerpoint/2010/main" val="370224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C96DC4-3323-47F6-B986-55E5694B0BF1}"/>
              </a:ext>
            </a:extLst>
          </p:cNvPr>
          <p:cNvSpPr>
            <a:spLocks noGrp="1"/>
          </p:cNvSpPr>
          <p:nvPr>
            <p:ph type="title"/>
          </p:nvPr>
        </p:nvSpPr>
        <p:spPr/>
        <p:txBody>
          <a:bodyPr/>
          <a:lstStyle/>
          <a:p>
            <a:r>
              <a:rPr lang="fr-FR"/>
              <a:t>Parcours d’ac</a:t>
            </a:r>
            <a:r>
              <a:rPr lang="fr-FR">
                <a:solidFill>
                  <a:schemeClr val="tx1"/>
                </a:solidFill>
              </a:rPr>
              <a:t>créd</a:t>
            </a:r>
            <a:r>
              <a:rPr lang="fr-FR"/>
              <a:t>itation</a:t>
            </a:r>
          </a:p>
        </p:txBody>
      </p:sp>
      <p:sp>
        <p:nvSpPr>
          <p:cNvPr id="4" name="Espace réservé du pied de page 3">
            <a:extLst>
              <a:ext uri="{FF2B5EF4-FFF2-40B4-BE49-F238E27FC236}">
                <a16:creationId xmlns:a16="http://schemas.microsoft.com/office/drawing/2014/main" id="{D623F6A3-D7E0-4AC1-B53C-7D0C33A36A90}"/>
              </a:ext>
            </a:extLst>
          </p:cNvPr>
          <p:cNvSpPr>
            <a:spLocks noGrp="1"/>
          </p:cNvSpPr>
          <p:nvPr>
            <p:ph type="ftr" sz="quarter" idx="3"/>
          </p:nvPr>
        </p:nvSpPr>
        <p:spPr/>
        <p:txBody>
          <a:bodyPr/>
          <a:lstStyle/>
          <a:p>
            <a:r>
              <a:rPr lang="fr-FR"/>
              <a:t>Webinaire ARS PACA : accréditation et pertinence - 29/09/2022</a:t>
            </a:r>
          </a:p>
        </p:txBody>
      </p:sp>
      <p:sp>
        <p:nvSpPr>
          <p:cNvPr id="5" name="Espace réservé du numéro de diapositive 4">
            <a:extLst>
              <a:ext uri="{FF2B5EF4-FFF2-40B4-BE49-F238E27FC236}">
                <a16:creationId xmlns:a16="http://schemas.microsoft.com/office/drawing/2014/main" id="{FE50AB67-0945-4E3A-A0F0-50B967254595}"/>
              </a:ext>
            </a:extLst>
          </p:cNvPr>
          <p:cNvSpPr>
            <a:spLocks noGrp="1"/>
          </p:cNvSpPr>
          <p:nvPr>
            <p:ph type="sldNum" sz="quarter" idx="4"/>
          </p:nvPr>
        </p:nvSpPr>
        <p:spPr/>
        <p:txBody>
          <a:bodyPr/>
          <a:lstStyle/>
          <a:p>
            <a:fld id="{9B42D110-A991-2340-9A0F-42AC7F5FE670}" type="slidenum">
              <a:rPr lang="fr-FR" smtClean="0"/>
              <a:pPr/>
              <a:t>3</a:t>
            </a:fld>
            <a:endParaRPr lang="fr-FR"/>
          </a:p>
        </p:txBody>
      </p:sp>
      <p:sp>
        <p:nvSpPr>
          <p:cNvPr id="8" name="Rectangle 7">
            <a:extLst>
              <a:ext uri="{FF2B5EF4-FFF2-40B4-BE49-F238E27FC236}">
                <a16:creationId xmlns:a16="http://schemas.microsoft.com/office/drawing/2014/main" id="{53568894-9F33-47FD-9C85-92915B7AF49A}"/>
              </a:ext>
            </a:extLst>
          </p:cNvPr>
          <p:cNvSpPr/>
          <p:nvPr/>
        </p:nvSpPr>
        <p:spPr bwMode="auto">
          <a:xfrm>
            <a:off x="2063796" y="2343052"/>
            <a:ext cx="1189038" cy="436562"/>
          </a:xfrm>
          <a:prstGeom prst="rect">
            <a:avLst/>
          </a:prstGeom>
          <a:solidFill>
            <a:srgbClr val="004990"/>
          </a:solidFill>
          <a:ln>
            <a:solidFill>
              <a:srgbClr val="003C7C"/>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fr-FR" sz="1900">
                <a:solidFill>
                  <a:schemeClr val="tx1">
                    <a:lumMod val="20000"/>
                    <a:lumOff val="80000"/>
                  </a:schemeClr>
                </a:solidFill>
                <a:latin typeface="Arial"/>
                <a:cs typeface="Arial"/>
              </a:rPr>
              <a:t>1 an</a:t>
            </a:r>
          </a:p>
        </p:txBody>
      </p:sp>
      <p:sp>
        <p:nvSpPr>
          <p:cNvPr id="9" name="Flèche droite 18">
            <a:extLst>
              <a:ext uri="{FF2B5EF4-FFF2-40B4-BE49-F238E27FC236}">
                <a16:creationId xmlns:a16="http://schemas.microsoft.com/office/drawing/2014/main" id="{68709A51-1670-4BF0-B400-2CE26DE7B67C}"/>
              </a:ext>
            </a:extLst>
          </p:cNvPr>
          <p:cNvSpPr/>
          <p:nvPr/>
        </p:nvSpPr>
        <p:spPr>
          <a:xfrm>
            <a:off x="376924" y="2844919"/>
            <a:ext cx="1681945" cy="647700"/>
          </a:xfrm>
          <a:prstGeom prst="rightArrow">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fr-FR" sz="1900">
                <a:solidFill>
                  <a:schemeClr val="tx2"/>
                </a:solidFill>
                <a:latin typeface="Arial"/>
                <a:cs typeface="Arial"/>
              </a:rPr>
              <a:t>1 an</a:t>
            </a:r>
          </a:p>
        </p:txBody>
      </p:sp>
      <p:sp>
        <p:nvSpPr>
          <p:cNvPr id="10" name="Flèche droite 20">
            <a:extLst>
              <a:ext uri="{FF2B5EF4-FFF2-40B4-BE49-F238E27FC236}">
                <a16:creationId xmlns:a16="http://schemas.microsoft.com/office/drawing/2014/main" id="{2C6678A8-2541-4C6C-8034-302E5897AE78}"/>
              </a:ext>
            </a:extLst>
          </p:cNvPr>
          <p:cNvSpPr/>
          <p:nvPr/>
        </p:nvSpPr>
        <p:spPr>
          <a:xfrm>
            <a:off x="2064789" y="2851052"/>
            <a:ext cx="5050432" cy="647700"/>
          </a:xfrm>
          <a:prstGeom prst="rightArrow">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fr-FR" sz="1900">
                <a:solidFill>
                  <a:schemeClr val="tx2"/>
                </a:solidFill>
                <a:latin typeface="Arial"/>
                <a:cs typeface="Arial"/>
              </a:rPr>
              <a:t>4 ans</a:t>
            </a:r>
          </a:p>
        </p:txBody>
      </p:sp>
      <p:sp>
        <p:nvSpPr>
          <p:cNvPr id="11" name="ZoneTexte 21">
            <a:extLst>
              <a:ext uri="{FF2B5EF4-FFF2-40B4-BE49-F238E27FC236}">
                <a16:creationId xmlns:a16="http://schemas.microsoft.com/office/drawing/2014/main" id="{D80F235E-B085-4E3B-B3E5-8F194E5E1CE6}"/>
              </a:ext>
            </a:extLst>
          </p:cNvPr>
          <p:cNvSpPr txBox="1">
            <a:spLocks noChangeArrowheads="1"/>
          </p:cNvSpPr>
          <p:nvPr/>
        </p:nvSpPr>
        <p:spPr bwMode="auto">
          <a:xfrm>
            <a:off x="286094" y="3848745"/>
            <a:ext cx="1728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900">
                <a:solidFill>
                  <a:schemeClr val="tx2"/>
                </a:solidFill>
                <a:latin typeface="Arial"/>
                <a:ea typeface="+mn-ea"/>
                <a:cs typeface="Arial"/>
              </a:rPr>
              <a:t>Engagement</a:t>
            </a:r>
          </a:p>
        </p:txBody>
      </p:sp>
      <p:cxnSp>
        <p:nvCxnSpPr>
          <p:cNvPr id="15" name="Connecteur droit 14">
            <a:extLst>
              <a:ext uri="{FF2B5EF4-FFF2-40B4-BE49-F238E27FC236}">
                <a16:creationId xmlns:a16="http://schemas.microsoft.com/office/drawing/2014/main" id="{9E5C0C9E-D88D-4DE6-BC73-8CC16E565F40}"/>
              </a:ext>
            </a:extLst>
          </p:cNvPr>
          <p:cNvCxnSpPr>
            <a:cxnSpLocks/>
          </p:cNvCxnSpPr>
          <p:nvPr/>
        </p:nvCxnSpPr>
        <p:spPr>
          <a:xfrm flipV="1">
            <a:off x="376924" y="3012760"/>
            <a:ext cx="0" cy="1215929"/>
          </a:xfrm>
          <a:prstGeom prst="line">
            <a:avLst/>
          </a:prstGeom>
          <a:ln w="28575">
            <a:solidFill>
              <a:srgbClr val="FF6168"/>
            </a:solidFill>
          </a:ln>
        </p:spPr>
        <p:style>
          <a:lnRef idx="1">
            <a:schemeClr val="accent1"/>
          </a:lnRef>
          <a:fillRef idx="0">
            <a:schemeClr val="accent1"/>
          </a:fillRef>
          <a:effectRef idx="0">
            <a:schemeClr val="accent1"/>
          </a:effectRef>
          <a:fontRef idx="minor">
            <a:schemeClr val="tx1"/>
          </a:fontRef>
        </p:style>
      </p:cxnSp>
      <p:sp>
        <p:nvSpPr>
          <p:cNvPr id="16" name="Flèche droite 20">
            <a:extLst>
              <a:ext uri="{FF2B5EF4-FFF2-40B4-BE49-F238E27FC236}">
                <a16:creationId xmlns:a16="http://schemas.microsoft.com/office/drawing/2014/main" id="{66A64568-B04F-4BBC-A67C-30AAA5572296}"/>
              </a:ext>
            </a:extLst>
          </p:cNvPr>
          <p:cNvSpPr/>
          <p:nvPr/>
        </p:nvSpPr>
        <p:spPr>
          <a:xfrm>
            <a:off x="7115221" y="2844919"/>
            <a:ext cx="1861975" cy="647700"/>
          </a:xfrm>
          <a:prstGeom prst="rightArrow">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fr-FR" sz="1900">
                <a:solidFill>
                  <a:schemeClr val="tx2"/>
                </a:solidFill>
                <a:latin typeface="Arial"/>
                <a:cs typeface="Arial"/>
              </a:rPr>
              <a:t>4 ans</a:t>
            </a:r>
          </a:p>
        </p:txBody>
      </p:sp>
      <p:sp>
        <p:nvSpPr>
          <p:cNvPr id="18" name="Rectangle 17">
            <a:extLst>
              <a:ext uri="{FF2B5EF4-FFF2-40B4-BE49-F238E27FC236}">
                <a16:creationId xmlns:a16="http://schemas.microsoft.com/office/drawing/2014/main" id="{64CAA131-939D-4BF7-83EF-0F47A72DC59A}"/>
              </a:ext>
            </a:extLst>
          </p:cNvPr>
          <p:cNvSpPr/>
          <p:nvPr/>
        </p:nvSpPr>
        <p:spPr bwMode="auto">
          <a:xfrm>
            <a:off x="3389359" y="2343052"/>
            <a:ext cx="1150937" cy="436562"/>
          </a:xfrm>
          <a:prstGeom prst="rect">
            <a:avLst/>
          </a:prstGeom>
          <a:solidFill>
            <a:srgbClr val="004990"/>
          </a:solidFill>
          <a:ln>
            <a:solidFill>
              <a:srgbClr val="003C7C"/>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fr-FR" sz="1900">
                <a:solidFill>
                  <a:schemeClr val="tx1">
                    <a:lumMod val="20000"/>
                    <a:lumOff val="80000"/>
                  </a:schemeClr>
                </a:solidFill>
                <a:latin typeface="Arial"/>
                <a:cs typeface="Arial"/>
              </a:rPr>
              <a:t>1 an</a:t>
            </a:r>
          </a:p>
        </p:txBody>
      </p:sp>
      <p:sp>
        <p:nvSpPr>
          <p:cNvPr id="19" name="Rectangle 18">
            <a:extLst>
              <a:ext uri="{FF2B5EF4-FFF2-40B4-BE49-F238E27FC236}">
                <a16:creationId xmlns:a16="http://schemas.microsoft.com/office/drawing/2014/main" id="{9970AD17-041A-4636-90DA-C3A06FFF21CB}"/>
              </a:ext>
            </a:extLst>
          </p:cNvPr>
          <p:cNvSpPr/>
          <p:nvPr/>
        </p:nvSpPr>
        <p:spPr bwMode="auto">
          <a:xfrm>
            <a:off x="4654596" y="2333527"/>
            <a:ext cx="1150938" cy="436562"/>
          </a:xfrm>
          <a:prstGeom prst="rect">
            <a:avLst/>
          </a:prstGeom>
          <a:solidFill>
            <a:srgbClr val="004990"/>
          </a:solidFill>
          <a:ln>
            <a:solidFill>
              <a:srgbClr val="003C7C"/>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fr-FR" sz="1900">
                <a:solidFill>
                  <a:schemeClr val="tx1">
                    <a:lumMod val="20000"/>
                    <a:lumOff val="80000"/>
                  </a:schemeClr>
                </a:solidFill>
                <a:latin typeface="Arial"/>
                <a:cs typeface="Arial"/>
              </a:rPr>
              <a:t>1 an</a:t>
            </a:r>
          </a:p>
        </p:txBody>
      </p:sp>
      <p:sp>
        <p:nvSpPr>
          <p:cNvPr id="20" name="Rectangle 19">
            <a:extLst>
              <a:ext uri="{FF2B5EF4-FFF2-40B4-BE49-F238E27FC236}">
                <a16:creationId xmlns:a16="http://schemas.microsoft.com/office/drawing/2014/main" id="{393FE337-6E22-453A-BEC1-2189AD044FB5}"/>
              </a:ext>
            </a:extLst>
          </p:cNvPr>
          <p:cNvSpPr/>
          <p:nvPr/>
        </p:nvSpPr>
        <p:spPr bwMode="auto">
          <a:xfrm>
            <a:off x="5942059" y="2343052"/>
            <a:ext cx="1160462" cy="436562"/>
          </a:xfrm>
          <a:prstGeom prst="rect">
            <a:avLst/>
          </a:prstGeom>
          <a:solidFill>
            <a:srgbClr val="004990"/>
          </a:solidFill>
          <a:ln>
            <a:solidFill>
              <a:srgbClr val="003C7C"/>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fr-FR" sz="1900">
                <a:solidFill>
                  <a:schemeClr val="tx1">
                    <a:lumMod val="20000"/>
                    <a:lumOff val="80000"/>
                  </a:schemeClr>
                </a:solidFill>
                <a:latin typeface="Arial"/>
                <a:cs typeface="Arial"/>
              </a:rPr>
              <a:t>1 an</a:t>
            </a:r>
          </a:p>
        </p:txBody>
      </p:sp>
      <p:sp>
        <p:nvSpPr>
          <p:cNvPr id="21" name="ZoneTexte 21">
            <a:extLst>
              <a:ext uri="{FF2B5EF4-FFF2-40B4-BE49-F238E27FC236}">
                <a16:creationId xmlns:a16="http://schemas.microsoft.com/office/drawing/2014/main" id="{92DFDA92-745F-4938-947C-EC7B2F238023}"/>
              </a:ext>
            </a:extLst>
          </p:cNvPr>
          <p:cNvSpPr txBox="1">
            <a:spLocks noChangeArrowheads="1"/>
          </p:cNvSpPr>
          <p:nvPr/>
        </p:nvSpPr>
        <p:spPr bwMode="auto">
          <a:xfrm>
            <a:off x="1924617" y="3875248"/>
            <a:ext cx="47313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900">
                <a:solidFill>
                  <a:schemeClr val="tx2"/>
                </a:solidFill>
                <a:latin typeface="Arial"/>
                <a:ea typeface="+mn-ea"/>
                <a:cs typeface="Arial"/>
              </a:rPr>
              <a:t>Accréditation pour 4 ans sous réserve d’un bilan annuel favorable </a:t>
            </a:r>
          </a:p>
        </p:txBody>
      </p:sp>
      <p:sp>
        <p:nvSpPr>
          <p:cNvPr id="22" name="ZoneTexte 21">
            <a:extLst>
              <a:ext uri="{FF2B5EF4-FFF2-40B4-BE49-F238E27FC236}">
                <a16:creationId xmlns:a16="http://schemas.microsoft.com/office/drawing/2014/main" id="{BDB00910-55AA-4229-B5F4-745F57B2CD9C}"/>
              </a:ext>
            </a:extLst>
          </p:cNvPr>
          <p:cNvSpPr txBox="1">
            <a:spLocks noChangeArrowheads="1"/>
          </p:cNvSpPr>
          <p:nvPr/>
        </p:nvSpPr>
        <p:spPr bwMode="auto">
          <a:xfrm>
            <a:off x="7115220" y="3709422"/>
            <a:ext cx="204938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900">
                <a:solidFill>
                  <a:schemeClr val="tx2"/>
                </a:solidFill>
                <a:latin typeface="Arial"/>
                <a:ea typeface="+mn-ea"/>
                <a:cs typeface="Arial"/>
              </a:rPr>
              <a:t>Renouvellement d’accréditation</a:t>
            </a:r>
          </a:p>
        </p:txBody>
      </p:sp>
      <p:sp>
        <p:nvSpPr>
          <p:cNvPr id="29" name="Rectangle à coins arrondis 23">
            <a:extLst>
              <a:ext uri="{FF2B5EF4-FFF2-40B4-BE49-F238E27FC236}">
                <a16:creationId xmlns:a16="http://schemas.microsoft.com/office/drawing/2014/main" id="{BD8194A2-B3EB-40EC-BFFC-0BB7FECCB2F5}"/>
              </a:ext>
            </a:extLst>
          </p:cNvPr>
          <p:cNvSpPr/>
          <p:nvPr/>
        </p:nvSpPr>
        <p:spPr>
          <a:xfrm>
            <a:off x="6178313" y="847480"/>
            <a:ext cx="1861975" cy="647701"/>
          </a:xfrm>
          <a:prstGeom prst="roundRect">
            <a:avLst/>
          </a:prstGeom>
          <a:solidFill>
            <a:srgbClr val="FF6168"/>
          </a:solidFill>
          <a:ln>
            <a:solidFill>
              <a:srgbClr val="FF6168"/>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900">
                <a:solidFill>
                  <a:schemeClr val="tx2"/>
                </a:solidFill>
                <a:latin typeface="Arial"/>
                <a:cs typeface="Arial"/>
              </a:rPr>
              <a:t>Bilan d’accréditation</a:t>
            </a:r>
          </a:p>
        </p:txBody>
      </p:sp>
      <p:sp>
        <p:nvSpPr>
          <p:cNvPr id="39" name="Rectangle à coins arrondis 23">
            <a:extLst>
              <a:ext uri="{FF2B5EF4-FFF2-40B4-BE49-F238E27FC236}">
                <a16:creationId xmlns:a16="http://schemas.microsoft.com/office/drawing/2014/main" id="{FD4FC97F-38A9-4DFF-9E55-8140B89D9984}"/>
              </a:ext>
            </a:extLst>
          </p:cNvPr>
          <p:cNvSpPr/>
          <p:nvPr/>
        </p:nvSpPr>
        <p:spPr>
          <a:xfrm>
            <a:off x="1110493" y="833492"/>
            <a:ext cx="1861975" cy="647701"/>
          </a:xfrm>
          <a:prstGeom prst="roundRect">
            <a:avLst/>
          </a:prstGeom>
          <a:solidFill>
            <a:srgbClr val="FF6168"/>
          </a:solidFill>
          <a:ln>
            <a:solidFill>
              <a:srgbClr val="FF6168"/>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900">
                <a:solidFill>
                  <a:schemeClr val="tx2"/>
                </a:solidFill>
                <a:latin typeface="Arial"/>
                <a:cs typeface="Arial"/>
              </a:rPr>
              <a:t>Bilan d’accréditation</a:t>
            </a:r>
          </a:p>
        </p:txBody>
      </p:sp>
      <p:cxnSp>
        <p:nvCxnSpPr>
          <p:cNvPr id="43" name="Connecteur droit 42">
            <a:extLst>
              <a:ext uri="{FF2B5EF4-FFF2-40B4-BE49-F238E27FC236}">
                <a16:creationId xmlns:a16="http://schemas.microsoft.com/office/drawing/2014/main" id="{38301302-C5C2-44CC-982A-A35B1401F75F}"/>
              </a:ext>
            </a:extLst>
          </p:cNvPr>
          <p:cNvCxnSpPr>
            <a:cxnSpLocks/>
          </p:cNvCxnSpPr>
          <p:nvPr/>
        </p:nvCxnSpPr>
        <p:spPr>
          <a:xfrm flipV="1">
            <a:off x="2056947" y="1413623"/>
            <a:ext cx="1922" cy="2815067"/>
          </a:xfrm>
          <a:prstGeom prst="line">
            <a:avLst/>
          </a:prstGeom>
          <a:ln w="28575">
            <a:solidFill>
              <a:srgbClr val="FF6168"/>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79A86939-920D-45DF-B340-0CCAAF380EB4}"/>
              </a:ext>
            </a:extLst>
          </p:cNvPr>
          <p:cNvCxnSpPr>
            <a:cxnSpLocks/>
            <a:endCxn id="29" idx="2"/>
          </p:cNvCxnSpPr>
          <p:nvPr/>
        </p:nvCxnSpPr>
        <p:spPr>
          <a:xfrm flipH="1" flipV="1">
            <a:off x="7109301" y="1495181"/>
            <a:ext cx="12700" cy="2893428"/>
          </a:xfrm>
          <a:prstGeom prst="line">
            <a:avLst/>
          </a:prstGeom>
          <a:ln w="28575">
            <a:solidFill>
              <a:srgbClr val="FF6168"/>
            </a:solidFill>
          </a:ln>
        </p:spPr>
        <p:style>
          <a:lnRef idx="1">
            <a:schemeClr val="accent1"/>
          </a:lnRef>
          <a:fillRef idx="0">
            <a:schemeClr val="accent1"/>
          </a:fillRef>
          <a:effectRef idx="0">
            <a:schemeClr val="accent1"/>
          </a:effectRef>
          <a:fontRef idx="minor">
            <a:schemeClr val="tx1"/>
          </a:fontRef>
        </p:style>
      </p:cxnSp>
      <p:sp>
        <p:nvSpPr>
          <p:cNvPr id="49" name="Rectangle à coins arrondis 23">
            <a:extLst>
              <a:ext uri="{FF2B5EF4-FFF2-40B4-BE49-F238E27FC236}">
                <a16:creationId xmlns:a16="http://schemas.microsoft.com/office/drawing/2014/main" id="{B21CB390-BFB1-41BB-A49B-AE29F6989B5C}"/>
              </a:ext>
            </a:extLst>
          </p:cNvPr>
          <p:cNvSpPr/>
          <p:nvPr/>
        </p:nvSpPr>
        <p:spPr>
          <a:xfrm>
            <a:off x="2917551" y="1668336"/>
            <a:ext cx="3279869" cy="374289"/>
          </a:xfrm>
          <a:prstGeom prst="roundRect">
            <a:avLst/>
          </a:prstGeom>
          <a:solidFill>
            <a:schemeClr val="tx1">
              <a:lumMod val="20000"/>
              <a:lumOff val="80000"/>
            </a:schemeClr>
          </a:solidFill>
          <a:ln>
            <a:solidFill>
              <a:schemeClr val="tx1">
                <a:lumMod val="20000"/>
                <a:lumOff val="8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900">
                <a:solidFill>
                  <a:srgbClr val="002060"/>
                </a:solidFill>
                <a:latin typeface="Arial"/>
                <a:cs typeface="Arial"/>
              </a:rPr>
              <a:t>3 bilans annuels</a:t>
            </a:r>
          </a:p>
        </p:txBody>
      </p:sp>
      <p:cxnSp>
        <p:nvCxnSpPr>
          <p:cNvPr id="13" name="Connecteur droit avec flèche 12">
            <a:extLst>
              <a:ext uri="{FF2B5EF4-FFF2-40B4-BE49-F238E27FC236}">
                <a16:creationId xmlns:a16="http://schemas.microsoft.com/office/drawing/2014/main" id="{7AF91ECE-A826-403D-9020-5022351689D2}"/>
              </a:ext>
            </a:extLst>
          </p:cNvPr>
          <p:cNvCxnSpPr/>
          <p:nvPr/>
        </p:nvCxnSpPr>
        <p:spPr>
          <a:xfrm>
            <a:off x="3323624" y="2042625"/>
            <a:ext cx="0" cy="33912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6A3AEFFF-CA42-4C32-B514-EB4A6A084F8B}"/>
              </a:ext>
            </a:extLst>
          </p:cNvPr>
          <p:cNvCxnSpPr/>
          <p:nvPr/>
        </p:nvCxnSpPr>
        <p:spPr>
          <a:xfrm>
            <a:off x="4590005" y="2042625"/>
            <a:ext cx="0" cy="33912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D8B0F133-E5F8-4AC8-A05B-3FA3610C95B3}"/>
              </a:ext>
            </a:extLst>
          </p:cNvPr>
          <p:cNvCxnSpPr/>
          <p:nvPr/>
        </p:nvCxnSpPr>
        <p:spPr>
          <a:xfrm>
            <a:off x="5879016" y="2042625"/>
            <a:ext cx="0" cy="33912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25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6" grpId="0" animBg="1"/>
      <p:bldP spid="18" grpId="0" animBg="1"/>
      <p:bldP spid="19" grpId="0" animBg="1"/>
      <p:bldP spid="20" grpId="0" animBg="1"/>
      <p:bldP spid="21" grpId="0"/>
      <p:bldP spid="22" grpId="0"/>
      <p:bldP spid="29" grpId="0" animBg="1"/>
      <p:bldP spid="39" grpId="0"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21277-DA35-4E37-B05A-39BE5D24BA36}"/>
              </a:ext>
            </a:extLst>
          </p:cNvPr>
          <p:cNvSpPr>
            <a:spLocks noGrp="1"/>
          </p:cNvSpPr>
          <p:nvPr>
            <p:ph type="title"/>
          </p:nvPr>
        </p:nvSpPr>
        <p:spPr>
          <a:xfrm>
            <a:off x="2325232" y="444827"/>
            <a:ext cx="2536432" cy="577365"/>
          </a:xfrm>
        </p:spPr>
        <p:txBody>
          <a:bodyPr>
            <a:normAutofit fontScale="90000"/>
          </a:bodyPr>
          <a:lstStyle/>
          <a:p>
            <a:pPr algn="ctr"/>
            <a:r>
              <a:rPr lang="fr-FR" altLang="fr-FR"/>
              <a:t>Modèle initial de </a:t>
            </a:r>
            <a:br>
              <a:rPr lang="fr-FR" altLang="fr-FR"/>
            </a:br>
            <a:r>
              <a:rPr lang="fr-FR" altLang="fr-FR"/>
              <a:t>l’Accréditation</a:t>
            </a:r>
            <a:endParaRPr lang="fr-FR"/>
          </a:p>
        </p:txBody>
      </p:sp>
      <p:sp>
        <p:nvSpPr>
          <p:cNvPr id="5" name="Espace réservé du numéro de diapositive 4">
            <a:extLst>
              <a:ext uri="{FF2B5EF4-FFF2-40B4-BE49-F238E27FC236}">
                <a16:creationId xmlns:a16="http://schemas.microsoft.com/office/drawing/2014/main" id="{E33238FD-DF70-4A67-822A-6D4BF6481424}"/>
              </a:ext>
            </a:extLst>
          </p:cNvPr>
          <p:cNvSpPr>
            <a:spLocks noGrp="1"/>
          </p:cNvSpPr>
          <p:nvPr>
            <p:ph type="sldNum" sz="quarter" idx="4"/>
          </p:nvPr>
        </p:nvSpPr>
        <p:spPr/>
        <p:txBody>
          <a:bodyPr/>
          <a:lstStyle/>
          <a:p>
            <a:fld id="{9B42D110-A991-2340-9A0F-42AC7F5FE670}" type="slidenum">
              <a:rPr lang="fr-FR" smtClean="0"/>
              <a:pPr/>
              <a:t>4</a:t>
            </a:fld>
            <a:endParaRPr lang="fr-FR"/>
          </a:p>
        </p:txBody>
      </p:sp>
      <p:sp>
        <p:nvSpPr>
          <p:cNvPr id="6" name="Rectangle : coins arrondis 5">
            <a:extLst>
              <a:ext uri="{FF2B5EF4-FFF2-40B4-BE49-F238E27FC236}">
                <a16:creationId xmlns:a16="http://schemas.microsoft.com/office/drawing/2014/main" id="{D067DD5B-B986-4DC9-9EA1-E05D80DFE92A}"/>
              </a:ext>
            </a:extLst>
          </p:cNvPr>
          <p:cNvSpPr/>
          <p:nvPr/>
        </p:nvSpPr>
        <p:spPr>
          <a:xfrm>
            <a:off x="215900" y="1841697"/>
            <a:ext cx="2326884" cy="689811"/>
          </a:xfrm>
          <a:prstGeom prst="roundRect">
            <a:avLst/>
          </a:prstGeom>
          <a:noFill/>
          <a:ln>
            <a:solidFill>
              <a:srgbClr val="FF6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rgbClr val="FF6168"/>
                </a:solidFill>
              </a:rPr>
              <a:t>EIAS</a:t>
            </a:r>
          </a:p>
        </p:txBody>
      </p:sp>
      <p:sp>
        <p:nvSpPr>
          <p:cNvPr id="10" name="Rectangle : coins arrondis 9">
            <a:extLst>
              <a:ext uri="{FF2B5EF4-FFF2-40B4-BE49-F238E27FC236}">
                <a16:creationId xmlns:a16="http://schemas.microsoft.com/office/drawing/2014/main" id="{C6546896-1E30-46F4-A896-0134942D1133}"/>
              </a:ext>
            </a:extLst>
          </p:cNvPr>
          <p:cNvSpPr/>
          <p:nvPr/>
        </p:nvSpPr>
        <p:spPr>
          <a:xfrm>
            <a:off x="2672567" y="2623192"/>
            <a:ext cx="2043438" cy="892582"/>
          </a:xfrm>
          <a:prstGeom prst="roundRect">
            <a:avLst/>
          </a:prstGeom>
          <a:noFill/>
          <a:ln>
            <a:solidFill>
              <a:srgbClr val="FF6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rgbClr val="004990"/>
                </a:solidFill>
              </a:rPr>
              <a:t>Ex : gestion des anti-coagulants</a:t>
            </a:r>
          </a:p>
        </p:txBody>
      </p:sp>
      <p:sp>
        <p:nvSpPr>
          <p:cNvPr id="14" name="Rectangle : coins arrondis 13">
            <a:extLst>
              <a:ext uri="{FF2B5EF4-FFF2-40B4-BE49-F238E27FC236}">
                <a16:creationId xmlns:a16="http://schemas.microsoft.com/office/drawing/2014/main" id="{217E97FC-6C08-4CE1-BEDD-19E87DC1B934}"/>
              </a:ext>
            </a:extLst>
          </p:cNvPr>
          <p:cNvSpPr/>
          <p:nvPr/>
        </p:nvSpPr>
        <p:spPr>
          <a:xfrm>
            <a:off x="215900" y="2623191"/>
            <a:ext cx="2326884" cy="892580"/>
          </a:xfrm>
          <a:prstGeom prst="roundRect">
            <a:avLst/>
          </a:prstGeom>
          <a:noFill/>
          <a:ln>
            <a:solidFill>
              <a:srgbClr val="FF6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rgbClr val="FF6168"/>
                </a:solidFill>
              </a:rPr>
              <a:t>Recommandations</a:t>
            </a:r>
          </a:p>
        </p:txBody>
      </p:sp>
      <p:sp>
        <p:nvSpPr>
          <p:cNvPr id="16" name="Rectangle : coins arrondis 15">
            <a:extLst>
              <a:ext uri="{FF2B5EF4-FFF2-40B4-BE49-F238E27FC236}">
                <a16:creationId xmlns:a16="http://schemas.microsoft.com/office/drawing/2014/main" id="{73A38984-89E7-4386-985E-F43AB525FF4E}"/>
              </a:ext>
            </a:extLst>
          </p:cNvPr>
          <p:cNvSpPr/>
          <p:nvPr/>
        </p:nvSpPr>
        <p:spPr>
          <a:xfrm>
            <a:off x="215900" y="3607454"/>
            <a:ext cx="2326884" cy="1027521"/>
          </a:xfrm>
          <a:prstGeom prst="roundRect">
            <a:avLst/>
          </a:prstGeom>
          <a:noFill/>
          <a:ln>
            <a:solidFill>
              <a:srgbClr val="FF6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rgbClr val="FF6168"/>
                </a:solidFill>
              </a:rPr>
              <a:t>Activités</a:t>
            </a:r>
          </a:p>
        </p:txBody>
      </p:sp>
      <p:sp>
        <p:nvSpPr>
          <p:cNvPr id="18" name="Rectangle : coins arrondis 17">
            <a:extLst>
              <a:ext uri="{FF2B5EF4-FFF2-40B4-BE49-F238E27FC236}">
                <a16:creationId xmlns:a16="http://schemas.microsoft.com/office/drawing/2014/main" id="{896718E5-8CE2-4381-B1FD-BDAB0EDBBEB8}"/>
              </a:ext>
            </a:extLst>
          </p:cNvPr>
          <p:cNvSpPr/>
          <p:nvPr/>
        </p:nvSpPr>
        <p:spPr>
          <a:xfrm>
            <a:off x="2675533" y="1841697"/>
            <a:ext cx="2040472" cy="688606"/>
          </a:xfrm>
          <a:prstGeom prst="roundRect">
            <a:avLst/>
          </a:prstGeom>
          <a:noFill/>
          <a:ln>
            <a:solidFill>
              <a:srgbClr val="FF6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rgbClr val="004990"/>
                </a:solidFill>
              </a:rPr>
              <a:t>Déclaration 1 à 3  EIAS </a:t>
            </a:r>
          </a:p>
        </p:txBody>
      </p:sp>
      <p:sp>
        <p:nvSpPr>
          <p:cNvPr id="28" name="Rectangle 27">
            <a:extLst>
              <a:ext uri="{FF2B5EF4-FFF2-40B4-BE49-F238E27FC236}">
                <a16:creationId xmlns:a16="http://schemas.microsoft.com/office/drawing/2014/main" id="{D4F01A8E-D5DB-4D55-8D66-5C19AEDA0D47}"/>
              </a:ext>
            </a:extLst>
          </p:cNvPr>
          <p:cNvSpPr/>
          <p:nvPr/>
        </p:nvSpPr>
        <p:spPr>
          <a:xfrm>
            <a:off x="2779748" y="1249255"/>
            <a:ext cx="1799609" cy="44022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r-FR" sz="1400" b="1"/>
              <a:t>INDIVIDUELLE</a:t>
            </a:r>
            <a:endParaRPr lang="fr-FR"/>
          </a:p>
        </p:txBody>
      </p:sp>
      <p:sp>
        <p:nvSpPr>
          <p:cNvPr id="29" name="Rectangle 28">
            <a:extLst>
              <a:ext uri="{FF2B5EF4-FFF2-40B4-BE49-F238E27FC236}">
                <a16:creationId xmlns:a16="http://schemas.microsoft.com/office/drawing/2014/main" id="{B4515546-250D-4E09-AFAF-D242DAEF6F32}"/>
              </a:ext>
            </a:extLst>
          </p:cNvPr>
          <p:cNvSpPr/>
          <p:nvPr/>
        </p:nvSpPr>
        <p:spPr>
          <a:xfrm>
            <a:off x="6065015" y="1267681"/>
            <a:ext cx="1799608" cy="418265"/>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r-FR" sz="1400" b="1"/>
              <a:t>EQUIPE</a:t>
            </a:r>
          </a:p>
        </p:txBody>
      </p:sp>
      <p:sp>
        <p:nvSpPr>
          <p:cNvPr id="17" name="Rectangle : coins arrondis 16">
            <a:extLst>
              <a:ext uri="{FF2B5EF4-FFF2-40B4-BE49-F238E27FC236}">
                <a16:creationId xmlns:a16="http://schemas.microsoft.com/office/drawing/2014/main" id="{B0060BA3-5B4D-40AB-B30D-0F63A2AAC037}"/>
              </a:ext>
            </a:extLst>
          </p:cNvPr>
          <p:cNvSpPr/>
          <p:nvPr/>
        </p:nvSpPr>
        <p:spPr>
          <a:xfrm>
            <a:off x="2672566" y="3608662"/>
            <a:ext cx="2043438" cy="1027521"/>
          </a:xfrm>
          <a:prstGeom prst="roundRect">
            <a:avLst/>
          </a:prstGeom>
          <a:noFill/>
          <a:ln>
            <a:solidFill>
              <a:srgbClr val="FF6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rgbClr val="004990"/>
                </a:solidFill>
              </a:rPr>
              <a:t>Ex : Registres, DPC, enquêtes, formations..</a:t>
            </a:r>
          </a:p>
        </p:txBody>
      </p:sp>
      <p:sp>
        <p:nvSpPr>
          <p:cNvPr id="56" name="Flèche : droite 55">
            <a:extLst>
              <a:ext uri="{FF2B5EF4-FFF2-40B4-BE49-F238E27FC236}">
                <a16:creationId xmlns:a16="http://schemas.microsoft.com/office/drawing/2014/main" id="{C290F082-1703-470F-A236-31B7180968C4}"/>
              </a:ext>
            </a:extLst>
          </p:cNvPr>
          <p:cNvSpPr/>
          <p:nvPr/>
        </p:nvSpPr>
        <p:spPr>
          <a:xfrm>
            <a:off x="4632524" y="1327686"/>
            <a:ext cx="1379324" cy="255594"/>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 coins arrondis 36">
            <a:extLst>
              <a:ext uri="{FF2B5EF4-FFF2-40B4-BE49-F238E27FC236}">
                <a16:creationId xmlns:a16="http://schemas.microsoft.com/office/drawing/2014/main" id="{C40B1EA0-CB6C-4756-B25D-C10CD0655C92}"/>
              </a:ext>
            </a:extLst>
          </p:cNvPr>
          <p:cNvSpPr/>
          <p:nvPr/>
        </p:nvSpPr>
        <p:spPr>
          <a:xfrm>
            <a:off x="4845788" y="1841697"/>
            <a:ext cx="4082312" cy="688606"/>
          </a:xfrm>
          <a:prstGeom prst="roundRect">
            <a:avLst/>
          </a:prstGeom>
          <a:noFill/>
          <a:ln>
            <a:solidFill>
              <a:srgbClr val="FF6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rgbClr val="004990"/>
                </a:solidFill>
              </a:rPr>
              <a:t>1 EIAS /médecin (jusque 6 /équipe)</a:t>
            </a:r>
          </a:p>
          <a:p>
            <a:pPr algn="ctr"/>
            <a:r>
              <a:rPr lang="fr-FR" sz="1600">
                <a:solidFill>
                  <a:srgbClr val="004990"/>
                </a:solidFill>
              </a:rPr>
              <a:t>Analyse collective en RMM locale</a:t>
            </a:r>
          </a:p>
        </p:txBody>
      </p:sp>
      <p:sp>
        <p:nvSpPr>
          <p:cNvPr id="39" name="Rectangle : coins arrondis 38">
            <a:extLst>
              <a:ext uri="{FF2B5EF4-FFF2-40B4-BE49-F238E27FC236}">
                <a16:creationId xmlns:a16="http://schemas.microsoft.com/office/drawing/2014/main" id="{9DB89812-4367-4E40-829B-873A5E536A3E}"/>
              </a:ext>
            </a:extLst>
          </p:cNvPr>
          <p:cNvSpPr/>
          <p:nvPr/>
        </p:nvSpPr>
        <p:spPr>
          <a:xfrm>
            <a:off x="4845788" y="2623190"/>
            <a:ext cx="4082312" cy="892581"/>
          </a:xfrm>
          <a:prstGeom prst="roundRect">
            <a:avLst/>
          </a:prstGeom>
          <a:noFill/>
          <a:ln>
            <a:solidFill>
              <a:srgbClr val="FF6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rgbClr val="004990"/>
                </a:solidFill>
              </a:rPr>
              <a:t>Adaptées localement suite aux améliorations décidées au sein de l’équipe ou aux RMM </a:t>
            </a:r>
          </a:p>
        </p:txBody>
      </p:sp>
      <p:sp>
        <p:nvSpPr>
          <p:cNvPr id="47" name="Rectangle : coins arrondis 46">
            <a:extLst>
              <a:ext uri="{FF2B5EF4-FFF2-40B4-BE49-F238E27FC236}">
                <a16:creationId xmlns:a16="http://schemas.microsoft.com/office/drawing/2014/main" id="{D3B695D2-8F16-4F92-A266-52EBD99A44BE}"/>
              </a:ext>
            </a:extLst>
          </p:cNvPr>
          <p:cNvSpPr/>
          <p:nvPr/>
        </p:nvSpPr>
        <p:spPr>
          <a:xfrm>
            <a:off x="4845786" y="3608658"/>
            <a:ext cx="4082314" cy="1027526"/>
          </a:xfrm>
          <a:prstGeom prst="roundRect">
            <a:avLst/>
          </a:prstGeom>
          <a:noFill/>
          <a:ln>
            <a:solidFill>
              <a:srgbClr val="FF6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rgbClr val="004990"/>
                </a:solidFill>
              </a:rPr>
              <a:t>Communication dans l’équipe, partage de connaissances, protocolisation, congrès, participation RCP, registres, staff Qualité, EPP, indicateurs de suivi…</a:t>
            </a:r>
          </a:p>
        </p:txBody>
      </p:sp>
      <p:sp>
        <p:nvSpPr>
          <p:cNvPr id="19" name="Titre 1">
            <a:extLst>
              <a:ext uri="{FF2B5EF4-FFF2-40B4-BE49-F238E27FC236}">
                <a16:creationId xmlns:a16="http://schemas.microsoft.com/office/drawing/2014/main" id="{ACFF2675-D400-4879-B908-AE52A637B206}"/>
              </a:ext>
            </a:extLst>
          </p:cNvPr>
          <p:cNvSpPr txBox="1">
            <a:spLocks/>
          </p:cNvSpPr>
          <p:nvPr/>
        </p:nvSpPr>
        <p:spPr>
          <a:xfrm>
            <a:off x="5784575" y="486860"/>
            <a:ext cx="2204736" cy="688606"/>
          </a:xfrm>
          <a:prstGeom prst="rect">
            <a:avLst/>
          </a:prstGeom>
        </p:spPr>
        <p:txBody>
          <a:bodyPr vert="horz" lIns="180000" tIns="90000" rIns="0" bIns="0" rtlCol="0" anchor="t">
            <a:normAutofit lnSpcReduction="10000"/>
          </a:bodyPr>
          <a:lstStyle>
            <a:lvl1pPr algn="l" defTabSz="685800" rtl="0" eaLnBrk="1" latinLnBrk="0" hangingPunct="1">
              <a:lnSpc>
                <a:spcPct val="90000"/>
              </a:lnSpc>
              <a:spcBef>
                <a:spcPct val="0"/>
              </a:spcBef>
              <a:buNone/>
              <a:defRPr sz="2400" b="1" i="0" kern="1200">
                <a:solidFill>
                  <a:srgbClr val="004990"/>
                </a:solidFill>
                <a:latin typeface="Arial" panose="020B0604020202020204" pitchFamily="34" charset="0"/>
                <a:ea typeface="+mj-ea"/>
                <a:cs typeface="Arial" panose="020B0604020202020204" pitchFamily="34" charset="0"/>
              </a:defRPr>
            </a:lvl1pPr>
          </a:lstStyle>
          <a:p>
            <a:pPr algn="ctr"/>
            <a:r>
              <a:rPr lang="fr-FR" altLang="fr-FR" sz="2200"/>
              <a:t>Evolution de </a:t>
            </a:r>
          </a:p>
          <a:p>
            <a:pPr algn="ctr"/>
            <a:r>
              <a:rPr lang="fr-FR" altLang="fr-FR" sz="2200"/>
              <a:t>l’Accréditation</a:t>
            </a:r>
          </a:p>
        </p:txBody>
      </p:sp>
      <p:sp>
        <p:nvSpPr>
          <p:cNvPr id="7" name="ZoneTexte 6">
            <a:extLst>
              <a:ext uri="{FF2B5EF4-FFF2-40B4-BE49-F238E27FC236}">
                <a16:creationId xmlns:a16="http://schemas.microsoft.com/office/drawing/2014/main" id="{65FAA053-64CB-455E-BC4A-98C10CA9E34D}"/>
              </a:ext>
            </a:extLst>
          </p:cNvPr>
          <p:cNvSpPr txBox="1"/>
          <p:nvPr/>
        </p:nvSpPr>
        <p:spPr>
          <a:xfrm>
            <a:off x="3364089" y="146304"/>
            <a:ext cx="1207911" cy="444827"/>
          </a:xfrm>
          <a:prstGeom prst="rect">
            <a:avLst/>
          </a:prstGeom>
        </p:spPr>
        <p:txBody>
          <a:bodyPr vert="horz" wrap="square" lIns="0" tIns="0" rIns="0" bIns="0" rtlCol="0">
            <a:normAutofit/>
          </a:bodyPr>
          <a:lstStyle/>
          <a:p>
            <a:pPr algn="l"/>
            <a:r>
              <a:rPr lang="fr-FR" b="1" i="1">
                <a:solidFill>
                  <a:srgbClr val="00B050"/>
                </a:solidFill>
              </a:rPr>
              <a:t>2006</a:t>
            </a:r>
          </a:p>
        </p:txBody>
      </p:sp>
      <p:sp>
        <p:nvSpPr>
          <p:cNvPr id="20" name="ZoneTexte 19">
            <a:extLst>
              <a:ext uri="{FF2B5EF4-FFF2-40B4-BE49-F238E27FC236}">
                <a16:creationId xmlns:a16="http://schemas.microsoft.com/office/drawing/2014/main" id="{F8EAEAF7-61F5-4E22-B148-72316F4F0DEB}"/>
              </a:ext>
            </a:extLst>
          </p:cNvPr>
          <p:cNvSpPr txBox="1"/>
          <p:nvPr/>
        </p:nvSpPr>
        <p:spPr>
          <a:xfrm>
            <a:off x="6656712" y="146304"/>
            <a:ext cx="1207911" cy="444827"/>
          </a:xfrm>
          <a:prstGeom prst="rect">
            <a:avLst/>
          </a:prstGeom>
        </p:spPr>
        <p:txBody>
          <a:bodyPr vert="horz" wrap="square" lIns="0" tIns="0" rIns="0" bIns="0" rtlCol="0">
            <a:normAutofit/>
          </a:bodyPr>
          <a:lstStyle/>
          <a:p>
            <a:pPr algn="l"/>
            <a:r>
              <a:rPr lang="fr-FR" b="1" i="1">
                <a:solidFill>
                  <a:srgbClr val="00B050"/>
                </a:solidFill>
              </a:rPr>
              <a:t>2012</a:t>
            </a:r>
          </a:p>
        </p:txBody>
      </p:sp>
      <p:sp>
        <p:nvSpPr>
          <p:cNvPr id="4" name="Espace réservé du pied de page 3">
            <a:extLst>
              <a:ext uri="{FF2B5EF4-FFF2-40B4-BE49-F238E27FC236}">
                <a16:creationId xmlns:a16="http://schemas.microsoft.com/office/drawing/2014/main" id="{C0BC6D9F-C34B-47CE-8CB7-142382E09F56}"/>
              </a:ext>
            </a:extLst>
          </p:cNvPr>
          <p:cNvSpPr>
            <a:spLocks noGrp="1"/>
          </p:cNvSpPr>
          <p:nvPr>
            <p:ph type="ftr" sz="quarter" idx="3"/>
          </p:nvPr>
        </p:nvSpPr>
        <p:spPr/>
        <p:txBody>
          <a:bodyPr/>
          <a:lstStyle/>
          <a:p>
            <a:r>
              <a:rPr lang="fr-FR"/>
              <a:t>Webinaire ARS PACA : accréditation et pertinence - 29/09/2022</a:t>
            </a:r>
          </a:p>
        </p:txBody>
      </p:sp>
    </p:spTree>
    <p:extLst>
      <p:ext uri="{BB962C8B-B14F-4D97-AF65-F5344CB8AC3E}">
        <p14:creationId xmlns:p14="http://schemas.microsoft.com/office/powerpoint/2010/main" val="254181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6" grpId="0" animBg="1"/>
      <p:bldP spid="37" grpId="0" animBg="1"/>
      <p:bldP spid="39" grpId="0" animBg="1"/>
      <p:bldP spid="47" grpId="0" animBg="1"/>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0237-F19D-4C89-ADF1-8001FB627C8E}"/>
              </a:ext>
            </a:extLst>
          </p:cNvPr>
          <p:cNvSpPr>
            <a:spLocks noGrp="1"/>
          </p:cNvSpPr>
          <p:nvPr>
            <p:ph type="title"/>
          </p:nvPr>
        </p:nvSpPr>
        <p:spPr/>
        <p:txBody>
          <a:bodyPr/>
          <a:lstStyle/>
          <a:p>
            <a:r>
              <a:rPr lang="fr-FR"/>
              <a:t>Dynamique et maturité</a:t>
            </a:r>
          </a:p>
        </p:txBody>
      </p:sp>
      <p:sp>
        <p:nvSpPr>
          <p:cNvPr id="4" name="Espace réservé du pied de page 3">
            <a:extLst>
              <a:ext uri="{FF2B5EF4-FFF2-40B4-BE49-F238E27FC236}">
                <a16:creationId xmlns:a16="http://schemas.microsoft.com/office/drawing/2014/main" id="{65EA26F2-DB53-4AFD-AEB8-1B881E50F8E5}"/>
              </a:ext>
            </a:extLst>
          </p:cNvPr>
          <p:cNvSpPr>
            <a:spLocks noGrp="1"/>
          </p:cNvSpPr>
          <p:nvPr>
            <p:ph type="ftr" sz="quarter" idx="3"/>
          </p:nvPr>
        </p:nvSpPr>
        <p:spPr/>
        <p:txBody>
          <a:bodyPr/>
          <a:lstStyle/>
          <a:p>
            <a:r>
              <a:rPr lang="fr-FR"/>
              <a:t>Webinaire ARS PACA : accréditation et pertinence - 29/09/2022</a:t>
            </a:r>
          </a:p>
        </p:txBody>
      </p:sp>
      <p:sp>
        <p:nvSpPr>
          <p:cNvPr id="5" name="Espace réservé du numéro de diapositive 4">
            <a:extLst>
              <a:ext uri="{FF2B5EF4-FFF2-40B4-BE49-F238E27FC236}">
                <a16:creationId xmlns:a16="http://schemas.microsoft.com/office/drawing/2014/main" id="{DFE4F727-3EBB-49DF-8084-70886446FCCF}"/>
              </a:ext>
            </a:extLst>
          </p:cNvPr>
          <p:cNvSpPr>
            <a:spLocks noGrp="1"/>
          </p:cNvSpPr>
          <p:nvPr>
            <p:ph type="sldNum" sz="quarter" idx="4"/>
          </p:nvPr>
        </p:nvSpPr>
        <p:spPr/>
        <p:txBody>
          <a:bodyPr/>
          <a:lstStyle/>
          <a:p>
            <a:fld id="{9B42D110-A991-2340-9A0F-42AC7F5FE670}" type="slidenum">
              <a:rPr lang="fr-FR" smtClean="0"/>
              <a:pPr/>
              <a:t>5</a:t>
            </a:fld>
            <a:endParaRPr lang="fr-FR"/>
          </a:p>
        </p:txBody>
      </p:sp>
      <p:sp>
        <p:nvSpPr>
          <p:cNvPr id="6" name="Espace réservé du contenu 5">
            <a:extLst>
              <a:ext uri="{FF2B5EF4-FFF2-40B4-BE49-F238E27FC236}">
                <a16:creationId xmlns:a16="http://schemas.microsoft.com/office/drawing/2014/main" id="{87DE4071-45DC-413D-9B98-AA81FDE339B3}"/>
              </a:ext>
            </a:extLst>
          </p:cNvPr>
          <p:cNvSpPr txBox="1">
            <a:spLocks/>
          </p:cNvSpPr>
          <p:nvPr/>
        </p:nvSpPr>
        <p:spPr>
          <a:xfrm>
            <a:off x="215901" y="930453"/>
            <a:ext cx="8712199" cy="1641298"/>
          </a:xfrm>
          <a:prstGeom prst="rect">
            <a:avLst/>
          </a:prstGeom>
        </p:spPr>
        <p:txBody>
          <a:bodyPr vert="horz" lIns="0" tIns="0" rIns="0" bIns="0" rtlCol="0" anchor="t">
            <a:normAutofit fontScale="92500" lnSpcReduction="20000"/>
          </a:bodyPr>
          <a:lstStyle>
            <a:lvl1pPr marL="0" indent="0" algn="l" defTabSz="685800" rtl="0" eaLnBrk="1" latinLnBrk="0" hangingPunct="1">
              <a:lnSpc>
                <a:spcPct val="100000"/>
              </a:lnSpc>
              <a:spcBef>
                <a:spcPts val="1000"/>
              </a:spcBef>
              <a:spcAft>
                <a:spcPts val="0"/>
              </a:spcAft>
              <a:buFont typeface="Arial" panose="020B0604020202020204" pitchFamily="34" charset="0"/>
              <a:buNone/>
              <a:defRPr sz="1700" kern="1200">
                <a:solidFill>
                  <a:srgbClr val="FF6168"/>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1000"/>
              </a:spcBef>
              <a:spcAft>
                <a:spcPts val="0"/>
              </a:spcAft>
              <a:buFont typeface="Arial" panose="020B0604020202020204" pitchFamily="34" charset="0"/>
              <a:buNone/>
              <a:defRPr sz="1250" kern="1200">
                <a:solidFill>
                  <a:srgbClr val="FF6168"/>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00000"/>
              </a:lnSpc>
              <a:spcBef>
                <a:spcPts val="1000"/>
              </a:spcBef>
              <a:spcAft>
                <a:spcPts val="0"/>
              </a:spcAft>
              <a:buFont typeface="Arial" panose="020B0604020202020204" pitchFamily="34" charset="0"/>
              <a:buNone/>
              <a:defRPr sz="1250" kern="1200">
                <a:solidFill>
                  <a:srgbClr val="004990"/>
                </a:solidFill>
                <a:latin typeface="Arial" panose="020B0604020202020204" pitchFamily="34" charset="0"/>
                <a:ea typeface="+mn-ea"/>
                <a:cs typeface="Arial" panose="020B0604020202020204" pitchFamily="34" charset="0"/>
              </a:defRPr>
            </a:lvl3pPr>
            <a:lvl4pPr marL="360000" indent="-144000" algn="l" defTabSz="685800" rtl="0" eaLnBrk="1" latinLnBrk="0" hangingPunct="1">
              <a:lnSpc>
                <a:spcPct val="100000"/>
              </a:lnSpc>
              <a:spcBef>
                <a:spcPts val="1000"/>
              </a:spcBef>
              <a:spcAft>
                <a:spcPts val="0"/>
              </a:spcAft>
              <a:buClr>
                <a:srgbClr val="FF6168"/>
              </a:buClr>
              <a:buFont typeface="Police système Courant"/>
              <a:buChar char="–"/>
              <a:defRPr sz="1250" kern="1200">
                <a:solidFill>
                  <a:srgbClr val="004990"/>
                </a:solidFill>
                <a:latin typeface="Arial" panose="020B0604020202020204" pitchFamily="34" charset="0"/>
                <a:ea typeface="+mn-ea"/>
                <a:cs typeface="Arial" panose="020B0604020202020204" pitchFamily="34" charset="0"/>
              </a:defRPr>
            </a:lvl4pPr>
            <a:lvl5pPr marL="576000" indent="-144000" algn="l" defTabSz="685800" rtl="0" eaLnBrk="1" latinLnBrk="0" hangingPunct="1">
              <a:lnSpc>
                <a:spcPct val="100000"/>
              </a:lnSpc>
              <a:spcBef>
                <a:spcPts val="400"/>
              </a:spcBef>
              <a:spcAft>
                <a:spcPts val="0"/>
              </a:spcAft>
              <a:buClr>
                <a:srgbClr val="FF6168"/>
              </a:buClr>
              <a:buFont typeface="Arial" panose="020B0604020202020204" pitchFamily="34" charset="0"/>
              <a:buChar char="•"/>
              <a:defRPr sz="1050" kern="1200">
                <a:solidFill>
                  <a:srgbClr val="004990"/>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100000"/>
              </a:lnSpc>
              <a:spcBef>
                <a:spcPts val="600"/>
              </a:spcBef>
              <a:spcAft>
                <a:spcPts val="0"/>
              </a:spcAft>
              <a:buFont typeface="Arial" panose="020B0604020202020204" pitchFamily="34" charset="0"/>
              <a:buNone/>
              <a:defRPr sz="1050" b="1" kern="1200">
                <a:solidFill>
                  <a:srgbClr val="FF6168"/>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300"/>
              </a:spcBef>
              <a:spcAft>
                <a:spcPts val="0"/>
              </a:spcAft>
              <a:buFont typeface="Arial" panose="020B0604020202020204" pitchFamily="34" charset="0"/>
              <a:buNone/>
              <a:defRPr sz="1050" kern="1200">
                <a:solidFill>
                  <a:srgbClr val="004990"/>
                </a:solidFill>
                <a:latin typeface="Arial" panose="020B0604020202020204" pitchFamily="34" charset="0"/>
                <a:ea typeface="+mn-ea"/>
                <a:cs typeface="Arial" panose="020B0604020202020204" pitchFamily="34" charset="0"/>
              </a:defRPr>
            </a:lvl7pPr>
            <a:lvl8pPr marL="0" indent="0" algn="ctr" defTabSz="685800" rtl="0" eaLnBrk="1" latinLnBrk="0" hangingPunct="1">
              <a:lnSpc>
                <a:spcPct val="90000"/>
              </a:lnSpc>
              <a:spcBef>
                <a:spcPts val="1000"/>
              </a:spcBef>
              <a:buFont typeface="Arial" panose="020B0604020202020204" pitchFamily="34" charset="0"/>
              <a:buNone/>
              <a:defRPr sz="1400" i="1" kern="1200" spc="100" baseline="0">
                <a:solidFill>
                  <a:srgbClr val="FF6168"/>
                </a:solidFill>
                <a:latin typeface="Arial" panose="020B0604020202020204" pitchFamily="34" charset="0"/>
                <a:ea typeface="+mn-ea"/>
                <a:cs typeface="Arial" panose="020B0604020202020204" pitchFamily="34" charset="0"/>
              </a:defRPr>
            </a:lvl8pPr>
            <a:lvl9pPr marL="0" indent="0" algn="ctr" defTabSz="685800" rtl="0" eaLnBrk="1" latinLnBrk="0" hangingPunct="1">
              <a:lnSpc>
                <a:spcPct val="90000"/>
              </a:lnSpc>
              <a:spcBef>
                <a:spcPts val="600"/>
              </a:spcBef>
              <a:buFont typeface="Arial" panose="020B0604020202020204" pitchFamily="34" charset="0"/>
              <a:buNone/>
              <a:defRPr sz="1050" b="0" kern="1200">
                <a:solidFill>
                  <a:srgbClr val="004990"/>
                </a:solidFill>
                <a:latin typeface="Arial" panose="020B0604020202020204" pitchFamily="34" charset="0"/>
                <a:ea typeface="+mn-ea"/>
                <a:cs typeface="Arial" panose="020B0604020202020204" pitchFamily="34" charset="0"/>
              </a:defRPr>
            </a:lvl9pPr>
          </a:lstStyle>
          <a:p>
            <a:pPr marL="285750" indent="-285750">
              <a:lnSpc>
                <a:spcPct val="120000"/>
              </a:lnSpc>
              <a:buFont typeface="Wingdings" panose="05000000000000000000" pitchFamily="2" charset="2"/>
              <a:buChar char="§"/>
              <a:tabLst>
                <a:tab pos="3048000" algn="l"/>
              </a:tabLst>
            </a:pPr>
            <a:r>
              <a:rPr lang="fr-FR" sz="2000">
                <a:latin typeface="Arial"/>
                <a:cs typeface="Arial"/>
              </a:rPr>
              <a:t>35 000 médecins éligibles</a:t>
            </a:r>
          </a:p>
          <a:p>
            <a:pPr marL="285750" indent="-285750">
              <a:lnSpc>
                <a:spcPct val="120000"/>
              </a:lnSpc>
              <a:buFont typeface="Wingdings" panose="05000000000000000000" pitchFamily="2" charset="2"/>
              <a:buChar char="§"/>
              <a:tabLst>
                <a:tab pos="3048000" algn="l"/>
              </a:tabLst>
            </a:pPr>
            <a:r>
              <a:rPr lang="fr-FR" sz="2000">
                <a:latin typeface="Arial"/>
                <a:cs typeface="Arial"/>
              </a:rPr>
              <a:t>7 600 médecins actifs 	(+4% /2020)</a:t>
            </a:r>
          </a:p>
          <a:p>
            <a:pPr marL="285750" indent="-285750">
              <a:lnSpc>
                <a:spcPct val="120000"/>
              </a:lnSpc>
              <a:buFont typeface="Wingdings" panose="05000000000000000000" pitchFamily="2" charset="2"/>
              <a:buChar char="§"/>
              <a:tabLst>
                <a:tab pos="3048000" algn="l"/>
              </a:tabLst>
            </a:pPr>
            <a:r>
              <a:rPr lang="fr-FR" sz="2000">
                <a:latin typeface="Arial"/>
                <a:cs typeface="Arial"/>
              </a:rPr>
              <a:t>246 équipes actives 	(+21% /2020)</a:t>
            </a:r>
          </a:p>
          <a:p>
            <a:pPr marL="285750" indent="-285750">
              <a:lnSpc>
                <a:spcPct val="120000"/>
              </a:lnSpc>
              <a:buFont typeface="Wingdings" panose="05000000000000000000" pitchFamily="2" charset="2"/>
              <a:buChar char="§"/>
              <a:tabLst>
                <a:tab pos="3048000" algn="l"/>
              </a:tabLst>
            </a:pPr>
            <a:r>
              <a:rPr lang="fr-FR" sz="2000">
                <a:latin typeface="Arial"/>
                <a:cs typeface="Arial"/>
              </a:rPr>
              <a:t>138 000 EIAS dans la </a:t>
            </a:r>
            <a:r>
              <a:rPr lang="fr-FR" sz="2000" b="1">
                <a:latin typeface="Arial"/>
                <a:cs typeface="Arial"/>
              </a:rPr>
              <a:t>base REX </a:t>
            </a:r>
            <a:r>
              <a:rPr lang="fr-FR" sz="2000">
                <a:latin typeface="Arial"/>
                <a:cs typeface="Arial"/>
              </a:rPr>
              <a:t>	(~8 000 / an)</a:t>
            </a:r>
          </a:p>
          <a:p>
            <a:pPr marL="285750" indent="-285750">
              <a:lnSpc>
                <a:spcPct val="120000"/>
              </a:lnSpc>
              <a:buFont typeface="Wingdings" panose="05000000000000000000" pitchFamily="2" charset="2"/>
              <a:buChar char="§"/>
            </a:pPr>
            <a:endParaRPr lang="fr-FR" sz="2000"/>
          </a:p>
          <a:p>
            <a:pPr marL="285750" indent="-285750">
              <a:lnSpc>
                <a:spcPct val="120000"/>
              </a:lnSpc>
              <a:buFont typeface="Wingdings" panose="05000000000000000000" pitchFamily="2" charset="2"/>
              <a:buChar char="§"/>
            </a:pPr>
            <a:endParaRPr lang="fr-FR" sz="2000"/>
          </a:p>
          <a:p>
            <a:endParaRPr lang="fr-FR" sz="2000"/>
          </a:p>
        </p:txBody>
      </p:sp>
      <p:graphicFrame>
        <p:nvGraphicFramePr>
          <p:cNvPr id="7" name="Graphique 6">
            <a:extLst>
              <a:ext uri="{FF2B5EF4-FFF2-40B4-BE49-F238E27FC236}">
                <a16:creationId xmlns:a16="http://schemas.microsoft.com/office/drawing/2014/main" id="{5CEA64D4-AE4E-49A0-B96E-4212CF0E6FFD}"/>
              </a:ext>
            </a:extLst>
          </p:cNvPr>
          <p:cNvGraphicFramePr>
            <a:graphicFrameLocks/>
          </p:cNvGraphicFramePr>
          <p:nvPr>
            <p:extLst>
              <p:ext uri="{D42A27DB-BD31-4B8C-83A1-F6EECF244321}">
                <p14:modId xmlns:p14="http://schemas.microsoft.com/office/powerpoint/2010/main" val="335762890"/>
              </p:ext>
            </p:extLst>
          </p:nvPr>
        </p:nvGraphicFramePr>
        <p:xfrm>
          <a:off x="288749" y="166009"/>
          <a:ext cx="8664437" cy="4395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967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03B570-5F27-7A41-9FFB-A7963FAD443E}"/>
              </a:ext>
            </a:extLst>
          </p:cNvPr>
          <p:cNvSpPr>
            <a:spLocks noGrp="1"/>
          </p:cNvSpPr>
          <p:nvPr>
            <p:ph type="title"/>
          </p:nvPr>
        </p:nvSpPr>
        <p:spPr/>
        <p:txBody>
          <a:bodyPr>
            <a:normAutofit/>
          </a:bodyPr>
          <a:lstStyle/>
          <a:p>
            <a:r>
              <a:rPr lang="fr-FR"/>
              <a:t>Répartition des équipes mono-disciplinaires par spécialité</a:t>
            </a:r>
          </a:p>
        </p:txBody>
      </p:sp>
      <p:sp>
        <p:nvSpPr>
          <p:cNvPr id="9" name="Espace réservé du numéro de diapositive 4">
            <a:extLst>
              <a:ext uri="{FF2B5EF4-FFF2-40B4-BE49-F238E27FC236}">
                <a16:creationId xmlns:a16="http://schemas.microsoft.com/office/drawing/2014/main" id="{85572FE0-3D40-40EB-8104-27AA09A1E5AD}"/>
              </a:ext>
            </a:extLst>
          </p:cNvPr>
          <p:cNvSpPr>
            <a:spLocks noGrp="1"/>
          </p:cNvSpPr>
          <p:nvPr>
            <p:ph type="sldNum" sz="quarter" idx="4"/>
          </p:nvPr>
        </p:nvSpPr>
        <p:spPr/>
        <p:txBody>
          <a:bodyPr/>
          <a:lstStyle/>
          <a:p>
            <a:fld id="{9B42D110-A991-2340-9A0F-42AC7F5FE670}" type="slidenum">
              <a:rPr lang="fr-FR" smtClean="0"/>
              <a:pPr/>
              <a:t>6</a:t>
            </a:fld>
            <a:endParaRPr lang="fr-FR"/>
          </a:p>
        </p:txBody>
      </p:sp>
      <p:sp>
        <p:nvSpPr>
          <p:cNvPr id="11" name="Espace réservé du contenu 10">
            <a:extLst>
              <a:ext uri="{FF2B5EF4-FFF2-40B4-BE49-F238E27FC236}">
                <a16:creationId xmlns:a16="http://schemas.microsoft.com/office/drawing/2014/main" id="{E91FDE26-B198-4FF7-875E-6831D7F2516A}"/>
              </a:ext>
            </a:extLst>
          </p:cNvPr>
          <p:cNvSpPr>
            <a:spLocks noGrp="1"/>
          </p:cNvSpPr>
          <p:nvPr>
            <p:ph idx="15"/>
          </p:nvPr>
        </p:nvSpPr>
        <p:spPr>
          <a:xfrm>
            <a:off x="5564752" y="2939669"/>
            <a:ext cx="2733110" cy="523220"/>
          </a:xfrm>
        </p:spPr>
        <p:txBody>
          <a:bodyPr/>
          <a:lstStyle/>
          <a:p>
            <a:r>
              <a:rPr lang="fr-FR"/>
              <a:t>Dont 22 équipes accréditées pour la 2</a:t>
            </a:r>
            <a:r>
              <a:rPr lang="fr-FR" baseline="30000"/>
              <a:t>e</a:t>
            </a:r>
            <a:r>
              <a:rPr lang="fr-FR"/>
              <a:t> fois</a:t>
            </a:r>
          </a:p>
        </p:txBody>
      </p:sp>
      <p:graphicFrame>
        <p:nvGraphicFramePr>
          <p:cNvPr id="5" name="Tableau 5">
            <a:extLst>
              <a:ext uri="{FF2B5EF4-FFF2-40B4-BE49-F238E27FC236}">
                <a16:creationId xmlns:a16="http://schemas.microsoft.com/office/drawing/2014/main" id="{8F9F1241-295F-4274-B1FF-2875EF05A060}"/>
              </a:ext>
            </a:extLst>
          </p:cNvPr>
          <p:cNvGraphicFramePr>
            <a:graphicFrameLocks noGrp="1"/>
          </p:cNvGraphicFramePr>
          <p:nvPr/>
        </p:nvGraphicFramePr>
        <p:xfrm>
          <a:off x="276314" y="803732"/>
          <a:ext cx="4434682" cy="4173943"/>
        </p:xfrm>
        <a:graphic>
          <a:graphicData uri="http://schemas.openxmlformats.org/drawingml/2006/table">
            <a:tbl>
              <a:tblPr firstRow="1" bandRow="1">
                <a:tableStyleId>{5C22544A-7EE6-4342-B048-85BDC9FD1C3A}</a:tableStyleId>
              </a:tblPr>
              <a:tblGrid>
                <a:gridCol w="3239386">
                  <a:extLst>
                    <a:ext uri="{9D8B030D-6E8A-4147-A177-3AD203B41FA5}">
                      <a16:colId xmlns:a16="http://schemas.microsoft.com/office/drawing/2014/main" val="3393381964"/>
                    </a:ext>
                  </a:extLst>
                </a:gridCol>
                <a:gridCol w="1195296">
                  <a:extLst>
                    <a:ext uri="{9D8B030D-6E8A-4147-A177-3AD203B41FA5}">
                      <a16:colId xmlns:a16="http://schemas.microsoft.com/office/drawing/2014/main" val="3036403218"/>
                    </a:ext>
                  </a:extLst>
                </a:gridCol>
              </a:tblGrid>
              <a:tr h="343737">
                <a:tc>
                  <a:txBody>
                    <a:bodyPr/>
                    <a:lstStyle/>
                    <a:p>
                      <a:r>
                        <a:rPr lang="fr-FR"/>
                        <a:t>Spécialité</a:t>
                      </a:r>
                    </a:p>
                  </a:txBody>
                  <a:tcPr/>
                </a:tc>
                <a:tc>
                  <a:txBody>
                    <a:bodyPr/>
                    <a:lstStyle/>
                    <a:p>
                      <a:r>
                        <a:rPr lang="fr-FR"/>
                        <a:t>Nb équipes</a:t>
                      </a:r>
                    </a:p>
                  </a:txBody>
                  <a:tcPr/>
                </a:tc>
                <a:extLst>
                  <a:ext uri="{0D108BD9-81ED-4DB2-BD59-A6C34878D82A}">
                    <a16:rowId xmlns:a16="http://schemas.microsoft.com/office/drawing/2014/main" val="4222029761"/>
                  </a:ext>
                </a:extLst>
              </a:tr>
              <a:tr h="343737">
                <a:tc>
                  <a:txBody>
                    <a:bodyPr/>
                    <a:lstStyle/>
                    <a:p>
                      <a:r>
                        <a:rPr lang="fr-FR"/>
                        <a:t>Anesthésie-réanimation</a:t>
                      </a:r>
                    </a:p>
                  </a:txBody>
                  <a:tcPr/>
                </a:tc>
                <a:tc>
                  <a:txBody>
                    <a:bodyPr/>
                    <a:lstStyle/>
                    <a:p>
                      <a:r>
                        <a:rPr lang="fr-FR"/>
                        <a:t>81</a:t>
                      </a:r>
                    </a:p>
                  </a:txBody>
                  <a:tcPr/>
                </a:tc>
                <a:extLst>
                  <a:ext uri="{0D108BD9-81ED-4DB2-BD59-A6C34878D82A}">
                    <a16:rowId xmlns:a16="http://schemas.microsoft.com/office/drawing/2014/main" val="2605674098"/>
                  </a:ext>
                </a:extLst>
              </a:tr>
              <a:tr h="343737">
                <a:tc>
                  <a:txBody>
                    <a:bodyPr/>
                    <a:lstStyle/>
                    <a:p>
                      <a:r>
                        <a:rPr lang="fr-FR"/>
                        <a:t>Urologie</a:t>
                      </a:r>
                    </a:p>
                  </a:txBody>
                  <a:tcPr/>
                </a:tc>
                <a:tc>
                  <a:txBody>
                    <a:bodyPr/>
                    <a:lstStyle/>
                    <a:p>
                      <a:r>
                        <a:rPr lang="fr-FR"/>
                        <a:t>63</a:t>
                      </a:r>
                    </a:p>
                  </a:txBody>
                  <a:tcPr/>
                </a:tc>
                <a:extLst>
                  <a:ext uri="{0D108BD9-81ED-4DB2-BD59-A6C34878D82A}">
                    <a16:rowId xmlns:a16="http://schemas.microsoft.com/office/drawing/2014/main" val="2622502024"/>
                  </a:ext>
                </a:extLst>
              </a:tr>
              <a:tr h="343737">
                <a:tc>
                  <a:txBody>
                    <a:bodyPr/>
                    <a:lstStyle/>
                    <a:p>
                      <a:r>
                        <a:rPr lang="fr-FR"/>
                        <a:t>Radiologie</a:t>
                      </a:r>
                    </a:p>
                  </a:txBody>
                  <a:tcPr/>
                </a:tc>
                <a:tc>
                  <a:txBody>
                    <a:bodyPr/>
                    <a:lstStyle/>
                    <a:p>
                      <a:r>
                        <a:rPr lang="fr-FR"/>
                        <a:t>52</a:t>
                      </a:r>
                    </a:p>
                  </a:txBody>
                  <a:tcPr/>
                </a:tc>
                <a:extLst>
                  <a:ext uri="{0D108BD9-81ED-4DB2-BD59-A6C34878D82A}">
                    <a16:rowId xmlns:a16="http://schemas.microsoft.com/office/drawing/2014/main" val="211051079"/>
                  </a:ext>
                </a:extLst>
              </a:tr>
              <a:tr h="343737">
                <a:tc>
                  <a:txBody>
                    <a:bodyPr/>
                    <a:lstStyle/>
                    <a:p>
                      <a:r>
                        <a:rPr lang="fr-FR"/>
                        <a:t>Hépato-gastro-entérologie interventionnelle</a:t>
                      </a:r>
                    </a:p>
                  </a:txBody>
                  <a:tcPr/>
                </a:tc>
                <a:tc>
                  <a:txBody>
                    <a:bodyPr/>
                    <a:lstStyle/>
                    <a:p>
                      <a:r>
                        <a:rPr lang="fr-FR"/>
                        <a:t>38</a:t>
                      </a:r>
                    </a:p>
                  </a:txBody>
                  <a:tcPr/>
                </a:tc>
                <a:extLst>
                  <a:ext uri="{0D108BD9-81ED-4DB2-BD59-A6C34878D82A}">
                    <a16:rowId xmlns:a16="http://schemas.microsoft.com/office/drawing/2014/main" val="3266902222"/>
                  </a:ext>
                </a:extLst>
              </a:tr>
              <a:tr h="343737">
                <a:tc>
                  <a:txBody>
                    <a:bodyPr/>
                    <a:lstStyle/>
                    <a:p>
                      <a:r>
                        <a:rPr lang="fr-FR"/>
                        <a:t>Gynécologie-obstétrique</a:t>
                      </a:r>
                    </a:p>
                  </a:txBody>
                  <a:tcPr/>
                </a:tc>
                <a:tc>
                  <a:txBody>
                    <a:bodyPr/>
                    <a:lstStyle/>
                    <a:p>
                      <a:r>
                        <a:rPr lang="fr-FR"/>
                        <a:t>18</a:t>
                      </a:r>
                    </a:p>
                  </a:txBody>
                  <a:tcPr/>
                </a:tc>
                <a:extLst>
                  <a:ext uri="{0D108BD9-81ED-4DB2-BD59-A6C34878D82A}">
                    <a16:rowId xmlns:a16="http://schemas.microsoft.com/office/drawing/2014/main" val="3488915266"/>
                  </a:ext>
                </a:extLst>
              </a:tr>
              <a:tr h="343737">
                <a:tc>
                  <a:txBody>
                    <a:bodyPr/>
                    <a:lstStyle/>
                    <a:p>
                      <a:r>
                        <a:rPr lang="fr-FR"/>
                        <a:t>Chirurgie thoracique et cardio-vasculaire</a:t>
                      </a:r>
                    </a:p>
                  </a:txBody>
                  <a:tcPr/>
                </a:tc>
                <a:tc>
                  <a:txBody>
                    <a:bodyPr/>
                    <a:lstStyle/>
                    <a:p>
                      <a:r>
                        <a:rPr lang="fr-FR"/>
                        <a:t>7</a:t>
                      </a:r>
                    </a:p>
                  </a:txBody>
                  <a:tcPr/>
                </a:tc>
                <a:extLst>
                  <a:ext uri="{0D108BD9-81ED-4DB2-BD59-A6C34878D82A}">
                    <a16:rowId xmlns:a16="http://schemas.microsoft.com/office/drawing/2014/main" val="3940603295"/>
                  </a:ext>
                </a:extLst>
              </a:tr>
              <a:tr h="343737">
                <a:tc>
                  <a:txBody>
                    <a:bodyPr/>
                    <a:lstStyle/>
                    <a:p>
                      <a:r>
                        <a:rPr lang="fr-FR"/>
                        <a:t>Neurochirurgie</a:t>
                      </a:r>
                    </a:p>
                  </a:txBody>
                  <a:tcPr/>
                </a:tc>
                <a:tc>
                  <a:txBody>
                    <a:bodyPr/>
                    <a:lstStyle/>
                    <a:p>
                      <a:r>
                        <a:rPr lang="fr-FR"/>
                        <a:t>4</a:t>
                      </a:r>
                    </a:p>
                  </a:txBody>
                  <a:tcPr/>
                </a:tc>
                <a:extLst>
                  <a:ext uri="{0D108BD9-81ED-4DB2-BD59-A6C34878D82A}">
                    <a16:rowId xmlns:a16="http://schemas.microsoft.com/office/drawing/2014/main" val="3851513472"/>
                  </a:ext>
                </a:extLst>
              </a:tr>
              <a:tr h="343737">
                <a:tc>
                  <a:txBody>
                    <a:bodyPr/>
                    <a:lstStyle/>
                    <a:p>
                      <a:r>
                        <a:rPr lang="fr-FR"/>
                        <a:t>Cardiologie interventionnelle</a:t>
                      </a:r>
                    </a:p>
                  </a:txBody>
                  <a:tcPr/>
                </a:tc>
                <a:tc>
                  <a:txBody>
                    <a:bodyPr/>
                    <a:lstStyle/>
                    <a:p>
                      <a:r>
                        <a:rPr lang="fr-FR"/>
                        <a:t>5</a:t>
                      </a:r>
                    </a:p>
                  </a:txBody>
                  <a:tcPr/>
                </a:tc>
                <a:extLst>
                  <a:ext uri="{0D108BD9-81ED-4DB2-BD59-A6C34878D82A}">
                    <a16:rowId xmlns:a16="http://schemas.microsoft.com/office/drawing/2014/main" val="439532093"/>
                  </a:ext>
                </a:extLst>
              </a:tr>
              <a:tr h="418207">
                <a:tc>
                  <a:txBody>
                    <a:bodyPr/>
                    <a:lstStyle/>
                    <a:p>
                      <a:r>
                        <a:rPr lang="fr-FR"/>
                        <a:t>Chirurgie de l’enfant et de l’adolescent</a:t>
                      </a:r>
                    </a:p>
                  </a:txBody>
                  <a:tcPr/>
                </a:tc>
                <a:tc>
                  <a:txBody>
                    <a:bodyPr/>
                    <a:lstStyle/>
                    <a:p>
                      <a:r>
                        <a:rPr lang="fr-FR"/>
                        <a:t>2</a:t>
                      </a:r>
                    </a:p>
                  </a:txBody>
                  <a:tcPr/>
                </a:tc>
                <a:extLst>
                  <a:ext uri="{0D108BD9-81ED-4DB2-BD59-A6C34878D82A}">
                    <a16:rowId xmlns:a16="http://schemas.microsoft.com/office/drawing/2014/main" val="361039594"/>
                  </a:ext>
                </a:extLst>
              </a:tr>
              <a:tr h="343737">
                <a:tc>
                  <a:txBody>
                    <a:bodyPr/>
                    <a:lstStyle/>
                    <a:p>
                      <a:r>
                        <a:rPr lang="fr-FR"/>
                        <a:t>ORL</a:t>
                      </a:r>
                    </a:p>
                  </a:txBody>
                  <a:tcPr/>
                </a:tc>
                <a:tc>
                  <a:txBody>
                    <a:bodyPr/>
                    <a:lstStyle/>
                    <a:p>
                      <a:r>
                        <a:rPr lang="fr-FR"/>
                        <a:t>2</a:t>
                      </a:r>
                    </a:p>
                  </a:txBody>
                  <a:tcPr/>
                </a:tc>
                <a:extLst>
                  <a:ext uri="{0D108BD9-81ED-4DB2-BD59-A6C34878D82A}">
                    <a16:rowId xmlns:a16="http://schemas.microsoft.com/office/drawing/2014/main" val="1818452829"/>
                  </a:ext>
                </a:extLst>
              </a:tr>
            </a:tbl>
          </a:graphicData>
        </a:graphic>
      </p:graphicFrame>
      <p:pic>
        <p:nvPicPr>
          <p:cNvPr id="21" name="Espace réservé pour une image  20" descr="Une image contenant texte, dessin au trait&#10;&#10;Description générée automatiquement">
            <a:extLst>
              <a:ext uri="{FF2B5EF4-FFF2-40B4-BE49-F238E27FC236}">
                <a16:creationId xmlns:a16="http://schemas.microsoft.com/office/drawing/2014/main" id="{66F920AD-B8AB-4AEB-8659-79401C3530FD}"/>
              </a:ext>
            </a:extLst>
          </p:cNvPr>
          <p:cNvPicPr>
            <a:picLocks noGrp="1" noChangeAspect="1"/>
          </p:cNvPicPr>
          <p:nvPr>
            <p:ph type="pic" idx="13"/>
          </p:nvPr>
        </p:nvPicPr>
        <p:blipFill>
          <a:blip r:embed="rId2"/>
          <a:srcRect l="3774" r="3774"/>
          <a:stretch>
            <a:fillRect/>
          </a:stretch>
        </p:blipFill>
        <p:spPr>
          <a:xfrm>
            <a:off x="4956300" y="1066151"/>
            <a:ext cx="1935990" cy="1779647"/>
          </a:xfrm>
        </p:spPr>
      </p:pic>
      <p:pic>
        <p:nvPicPr>
          <p:cNvPr id="22" name="Image 21">
            <a:extLst>
              <a:ext uri="{FF2B5EF4-FFF2-40B4-BE49-F238E27FC236}">
                <a16:creationId xmlns:a16="http://schemas.microsoft.com/office/drawing/2014/main" id="{E9FF3755-6272-4D4D-8F81-FB99B13764CE}"/>
              </a:ext>
            </a:extLst>
          </p:cNvPr>
          <p:cNvPicPr>
            <a:picLocks noChangeAspect="1"/>
          </p:cNvPicPr>
          <p:nvPr/>
        </p:nvPicPr>
        <p:blipFill>
          <a:blip r:embed="rId3"/>
          <a:stretch>
            <a:fillRect/>
          </a:stretch>
        </p:blipFill>
        <p:spPr>
          <a:xfrm>
            <a:off x="7041262" y="1371724"/>
            <a:ext cx="2061396" cy="1298399"/>
          </a:xfrm>
          <a:prstGeom prst="rect">
            <a:avLst/>
          </a:prstGeom>
        </p:spPr>
      </p:pic>
      <p:sp>
        <p:nvSpPr>
          <p:cNvPr id="12" name="Espace réservé du pied de page 3">
            <a:extLst>
              <a:ext uri="{FF2B5EF4-FFF2-40B4-BE49-F238E27FC236}">
                <a16:creationId xmlns:a16="http://schemas.microsoft.com/office/drawing/2014/main" id="{E056FC61-FCBF-4570-99A8-EC7885D080AD}"/>
              </a:ext>
            </a:extLst>
          </p:cNvPr>
          <p:cNvSpPr>
            <a:spLocks noGrp="1"/>
          </p:cNvSpPr>
          <p:nvPr>
            <p:ph type="ftr" sz="quarter" idx="3"/>
          </p:nvPr>
        </p:nvSpPr>
        <p:spPr>
          <a:xfrm>
            <a:off x="1692275" y="4727448"/>
            <a:ext cx="5759450" cy="202541"/>
          </a:xfrm>
        </p:spPr>
        <p:txBody>
          <a:bodyPr/>
          <a:lstStyle/>
          <a:p>
            <a:r>
              <a:rPr lang="fr-FR"/>
              <a:t>Webinaire ARS PACA : accréditation et pertinence - 29/09/2022</a:t>
            </a:r>
          </a:p>
        </p:txBody>
      </p:sp>
      <p:sp>
        <p:nvSpPr>
          <p:cNvPr id="3" name="ZoneTexte 2">
            <a:extLst>
              <a:ext uri="{FF2B5EF4-FFF2-40B4-BE49-F238E27FC236}">
                <a16:creationId xmlns:a16="http://schemas.microsoft.com/office/drawing/2014/main" id="{C62C89A9-2D4E-304F-75E0-6C0488FDEA6F}"/>
              </a:ext>
            </a:extLst>
          </p:cNvPr>
          <p:cNvSpPr txBox="1"/>
          <p:nvPr/>
        </p:nvSpPr>
        <p:spPr>
          <a:xfrm>
            <a:off x="4873600" y="4137483"/>
            <a:ext cx="4054500" cy="496094"/>
          </a:xfrm>
          <a:prstGeom prst="rect">
            <a:avLst/>
          </a:prstGeom>
        </p:spPr>
        <p:txBody>
          <a:bodyPr vert="horz" wrap="square" lIns="0" tIns="0" rIns="0" bIns="0" rtlCol="0">
            <a:normAutofit/>
          </a:bodyPr>
          <a:lstStyle/>
          <a:p>
            <a:pPr algn="l"/>
            <a:r>
              <a:rPr lang="fr-FR" sz="1600">
                <a:solidFill>
                  <a:srgbClr val="FF6168"/>
                </a:solidFill>
              </a:rPr>
              <a:t>A court terme : </a:t>
            </a:r>
            <a:r>
              <a:rPr lang="fr-FR" sz="1600">
                <a:solidFill>
                  <a:srgbClr val="004990"/>
                </a:solidFill>
              </a:rPr>
              <a:t>démarche en équipe </a:t>
            </a:r>
            <a:r>
              <a:rPr lang="fr-FR" sz="1600" err="1">
                <a:solidFill>
                  <a:srgbClr val="004990"/>
                </a:solidFill>
              </a:rPr>
              <a:t>pluri-disciplinaire</a:t>
            </a:r>
            <a:r>
              <a:rPr lang="fr-FR" sz="1600">
                <a:solidFill>
                  <a:srgbClr val="004990"/>
                </a:solidFill>
              </a:rPr>
              <a:t> possible </a:t>
            </a:r>
          </a:p>
        </p:txBody>
      </p:sp>
    </p:spTree>
    <p:extLst>
      <p:ext uri="{BB962C8B-B14F-4D97-AF65-F5344CB8AC3E}">
        <p14:creationId xmlns:p14="http://schemas.microsoft.com/office/powerpoint/2010/main" val="174697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a:extLst>
              <a:ext uri="{FF2B5EF4-FFF2-40B4-BE49-F238E27FC236}">
                <a16:creationId xmlns:a16="http://schemas.microsoft.com/office/drawing/2014/main" id="{228CFECC-44C6-4718-8D2F-499594B6D6B2}"/>
              </a:ext>
            </a:extLst>
          </p:cNvPr>
          <p:cNvSpPr>
            <a:spLocks noGrp="1"/>
          </p:cNvSpPr>
          <p:nvPr>
            <p:ph type="title"/>
          </p:nvPr>
        </p:nvSpPr>
        <p:spPr>
          <a:xfrm>
            <a:off x="215900" y="253048"/>
            <a:ext cx="8712200" cy="577365"/>
          </a:xfrm>
          <a:solidFill>
            <a:schemeClr val="bg1"/>
          </a:solidFill>
        </p:spPr>
        <p:txBody>
          <a:bodyPr>
            <a:noAutofit/>
          </a:bodyPr>
          <a:lstStyle/>
          <a:p>
            <a:r>
              <a:rPr lang="fr-FR" sz="2000"/>
              <a:t>Poursuivre le développement du Programme d’Accréditation des Médecins et Equipes Médicales : différents challenges !</a:t>
            </a:r>
          </a:p>
        </p:txBody>
      </p:sp>
      <p:sp>
        <p:nvSpPr>
          <p:cNvPr id="3" name="Espace réservé du pied de page 2">
            <a:extLst>
              <a:ext uri="{FF2B5EF4-FFF2-40B4-BE49-F238E27FC236}">
                <a16:creationId xmlns:a16="http://schemas.microsoft.com/office/drawing/2014/main" id="{18673A34-8989-45F2-9FB8-CFA8ADB835E7}"/>
              </a:ext>
            </a:extLst>
          </p:cNvPr>
          <p:cNvSpPr>
            <a:spLocks noGrp="1"/>
          </p:cNvSpPr>
          <p:nvPr>
            <p:ph type="ftr" sz="quarter" idx="3"/>
          </p:nvPr>
        </p:nvSpPr>
        <p:spPr>
          <a:xfrm>
            <a:off x="1692275" y="4727448"/>
            <a:ext cx="5759450" cy="202541"/>
          </a:xfrm>
        </p:spPr>
        <p:txBody>
          <a:bodyPr/>
          <a:lstStyle/>
          <a:p>
            <a:r>
              <a:rPr lang="fr-FR"/>
              <a:t>Webinaire ARS PACA : accréditation et pertinence - 29/09/2022</a:t>
            </a:r>
          </a:p>
        </p:txBody>
      </p:sp>
      <p:sp>
        <p:nvSpPr>
          <p:cNvPr id="6" name="Espace réservé du numéro de diapositive 5">
            <a:extLst>
              <a:ext uri="{FF2B5EF4-FFF2-40B4-BE49-F238E27FC236}">
                <a16:creationId xmlns:a16="http://schemas.microsoft.com/office/drawing/2014/main" id="{E9EFCA19-C6F2-4F55-B7E3-16D3D0EDBAD7}"/>
              </a:ext>
            </a:extLst>
          </p:cNvPr>
          <p:cNvSpPr>
            <a:spLocks noGrp="1"/>
          </p:cNvSpPr>
          <p:nvPr>
            <p:ph type="sldNum" sz="quarter" idx="4"/>
          </p:nvPr>
        </p:nvSpPr>
        <p:spPr>
          <a:xfrm>
            <a:off x="7667625" y="4659313"/>
            <a:ext cx="1260475" cy="496094"/>
          </a:xfrm>
        </p:spPr>
        <p:txBody>
          <a:bodyPr/>
          <a:lstStyle/>
          <a:p>
            <a:fld id="{9B42D110-A991-2340-9A0F-42AC7F5FE670}" type="slidenum">
              <a:rPr lang="fr-FR" smtClean="0"/>
              <a:pPr/>
              <a:t>7</a:t>
            </a:fld>
            <a:endParaRPr lang="fr-FR"/>
          </a:p>
        </p:txBody>
      </p:sp>
      <p:sp>
        <p:nvSpPr>
          <p:cNvPr id="2" name="Espace réservé du contenu 1">
            <a:extLst>
              <a:ext uri="{FF2B5EF4-FFF2-40B4-BE49-F238E27FC236}">
                <a16:creationId xmlns:a16="http://schemas.microsoft.com/office/drawing/2014/main" id="{EC996027-337F-4048-BCC3-7B35174D17E0}"/>
              </a:ext>
            </a:extLst>
          </p:cNvPr>
          <p:cNvSpPr>
            <a:spLocks noGrp="1"/>
          </p:cNvSpPr>
          <p:nvPr>
            <p:ph idx="1"/>
          </p:nvPr>
        </p:nvSpPr>
        <p:spPr>
          <a:xfrm>
            <a:off x="378685" y="1000126"/>
            <a:ext cx="6191250" cy="3421062"/>
          </a:xfrm>
        </p:spPr>
        <p:txBody>
          <a:bodyPr>
            <a:noAutofit/>
          </a:bodyPr>
          <a:lstStyle/>
          <a:p>
            <a:pPr marL="645750" lvl="3" indent="-285750"/>
            <a:r>
              <a:rPr lang="fr-FR" sz="2000"/>
              <a:t>Financement sécurisé depuis janvier 2022</a:t>
            </a:r>
          </a:p>
          <a:p>
            <a:pPr marL="645750" lvl="3" indent="-285750"/>
            <a:r>
              <a:rPr lang="fr-FR" sz="2000"/>
              <a:t>Montée en charge secteur Public (attente publication du rapport sur le déploiement dans le public)</a:t>
            </a:r>
          </a:p>
          <a:p>
            <a:pPr marL="645750" lvl="3" indent="-285750"/>
            <a:r>
              <a:rPr lang="fr-FR" sz="2000"/>
              <a:t>Compatibilité avec autres dispositifs tels que : </a:t>
            </a:r>
          </a:p>
          <a:p>
            <a:pPr marL="285750" lvl="5" indent="-285750">
              <a:buFont typeface="Arial" panose="020B0604020202020204" pitchFamily="34" charset="0"/>
              <a:buChar char="•"/>
            </a:pPr>
            <a:r>
              <a:rPr lang="fr-FR" sz="1600"/>
              <a:t>DPC (accréditation vaut déjà DPC)</a:t>
            </a:r>
          </a:p>
          <a:p>
            <a:pPr marL="285750" lvl="5" indent="-285750">
              <a:buFont typeface="Arial" panose="020B0604020202020204" pitchFamily="34" charset="0"/>
              <a:buChar char="•"/>
            </a:pPr>
            <a:r>
              <a:rPr lang="fr-FR" sz="1600"/>
              <a:t>Certification des établissements de santé (déjà fait)</a:t>
            </a:r>
          </a:p>
          <a:p>
            <a:pPr marL="285750" lvl="5" indent="-285750">
              <a:buFont typeface="Arial" panose="020B0604020202020204" pitchFamily="34" charset="0"/>
              <a:buChar char="•"/>
            </a:pPr>
            <a:r>
              <a:rPr lang="fr-FR" sz="1600"/>
              <a:t>Certification Périodique des professionnels (cahier des charges vient d’évoluer + système d’information en cours)</a:t>
            </a:r>
          </a:p>
          <a:p>
            <a:endParaRPr lang="fr-FR"/>
          </a:p>
          <a:p>
            <a:endParaRPr lang="fr-FR"/>
          </a:p>
        </p:txBody>
      </p:sp>
      <p:pic>
        <p:nvPicPr>
          <p:cNvPr id="8" name="Image 7" descr="Balance numérique avec cercles">
            <a:extLst>
              <a:ext uri="{FF2B5EF4-FFF2-40B4-BE49-F238E27FC236}">
                <a16:creationId xmlns:a16="http://schemas.microsoft.com/office/drawing/2014/main" id="{35A20BBC-A709-4866-A9CA-76CF8E6D5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6382" y="1908049"/>
            <a:ext cx="2195380" cy="1327402"/>
          </a:xfrm>
          <a:prstGeom prst="rect">
            <a:avLst/>
          </a:prstGeom>
        </p:spPr>
      </p:pic>
    </p:spTree>
    <p:extLst>
      <p:ext uri="{BB962C8B-B14F-4D97-AF65-F5344CB8AC3E}">
        <p14:creationId xmlns:p14="http://schemas.microsoft.com/office/powerpoint/2010/main" val="252636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07D58934-30E0-4A0F-BCD3-95494CEFEE92}"/>
              </a:ext>
            </a:extLst>
          </p:cNvPr>
          <p:cNvSpPr>
            <a:spLocks noGrp="1"/>
          </p:cNvSpPr>
          <p:nvPr>
            <p:ph idx="1"/>
          </p:nvPr>
        </p:nvSpPr>
        <p:spPr>
          <a:xfrm>
            <a:off x="220839" y="882604"/>
            <a:ext cx="8702322" cy="1738502"/>
          </a:xfrm>
          <a:solidFill>
            <a:schemeClr val="tx2">
              <a:lumMod val="20000"/>
              <a:lumOff val="80000"/>
            </a:schemeClr>
          </a:solidFill>
        </p:spPr>
        <p:txBody>
          <a:bodyPr>
            <a:normAutofit fontScale="92500"/>
          </a:bodyPr>
          <a:lstStyle/>
          <a:p>
            <a:r>
              <a:rPr lang="fr-FR" sz="2000">
                <a:solidFill>
                  <a:schemeClr val="tx1">
                    <a:lumMod val="75000"/>
                  </a:schemeClr>
                </a:solidFill>
                <a:sym typeface="Wingdings" panose="05000000000000000000" pitchFamily="2" charset="2"/>
              </a:rPr>
              <a:t></a:t>
            </a:r>
            <a:r>
              <a:rPr lang="fr-FR" sz="2000" cap="small">
                <a:solidFill>
                  <a:schemeClr val="tx1">
                    <a:lumMod val="75000"/>
                  </a:schemeClr>
                </a:solidFill>
              </a:rPr>
              <a:t>Simplification</a:t>
            </a:r>
            <a:r>
              <a:rPr lang="fr-FR" sz="2000">
                <a:solidFill>
                  <a:schemeClr val="tx1">
                    <a:lumMod val="75000"/>
                  </a:schemeClr>
                </a:solidFill>
              </a:rPr>
              <a:t> du </a:t>
            </a:r>
            <a:r>
              <a:rPr lang="fr-FR" sz="2000" b="1">
                <a:solidFill>
                  <a:schemeClr val="tx1">
                    <a:lumMod val="75000"/>
                  </a:schemeClr>
                </a:solidFill>
              </a:rPr>
              <a:t>programme</a:t>
            </a:r>
            <a:r>
              <a:rPr lang="fr-FR" sz="2000">
                <a:solidFill>
                  <a:schemeClr val="tx1">
                    <a:lumMod val="75000"/>
                  </a:schemeClr>
                </a:solidFill>
              </a:rPr>
              <a:t> / </a:t>
            </a:r>
            <a:r>
              <a:rPr lang="fr-FR" sz="2000" cap="small">
                <a:solidFill>
                  <a:schemeClr val="tx1">
                    <a:lumMod val="75000"/>
                  </a:schemeClr>
                </a:solidFill>
              </a:rPr>
              <a:t>Cohérence</a:t>
            </a:r>
            <a:r>
              <a:rPr lang="fr-FR" sz="2000">
                <a:solidFill>
                  <a:schemeClr val="tx1">
                    <a:lumMod val="75000"/>
                  </a:schemeClr>
                </a:solidFill>
              </a:rPr>
              <a:t> entre les différents </a:t>
            </a:r>
            <a:r>
              <a:rPr lang="fr-FR" sz="2000" b="1">
                <a:solidFill>
                  <a:schemeClr val="tx1">
                    <a:lumMod val="75000"/>
                  </a:schemeClr>
                </a:solidFill>
              </a:rPr>
              <a:t>dispositifs </a:t>
            </a:r>
          </a:p>
          <a:p>
            <a:r>
              <a:rPr lang="fr-FR" sz="2000">
                <a:solidFill>
                  <a:schemeClr val="tx1">
                    <a:lumMod val="75000"/>
                  </a:schemeClr>
                </a:solidFill>
                <a:sym typeface="Wingdings" panose="05000000000000000000" pitchFamily="2" charset="2"/>
              </a:rPr>
              <a:t></a:t>
            </a:r>
            <a:r>
              <a:rPr lang="fr-FR" sz="2000" cap="small">
                <a:solidFill>
                  <a:schemeClr val="tx1">
                    <a:lumMod val="75000"/>
                  </a:schemeClr>
                </a:solidFill>
              </a:rPr>
              <a:t>Intégration</a:t>
            </a:r>
            <a:r>
              <a:rPr lang="fr-FR" sz="2000">
                <a:solidFill>
                  <a:schemeClr val="tx1">
                    <a:lumMod val="75000"/>
                  </a:schemeClr>
                </a:solidFill>
              </a:rPr>
              <a:t> dans la </a:t>
            </a:r>
            <a:r>
              <a:rPr lang="fr-FR" sz="2000" b="1">
                <a:solidFill>
                  <a:schemeClr val="tx1">
                    <a:lumMod val="75000"/>
                  </a:schemeClr>
                </a:solidFill>
              </a:rPr>
              <a:t>pratique quotidienne </a:t>
            </a:r>
            <a:r>
              <a:rPr lang="fr-FR" sz="2000">
                <a:solidFill>
                  <a:schemeClr val="tx1">
                    <a:lumMod val="75000"/>
                  </a:schemeClr>
                </a:solidFill>
              </a:rPr>
              <a:t>au sein de l’établissement / Prise en compte de toutes les démarches déjà réalisées au quotidien</a:t>
            </a:r>
          </a:p>
          <a:p>
            <a:r>
              <a:rPr lang="fr-FR" sz="2000">
                <a:solidFill>
                  <a:schemeClr val="tx1">
                    <a:lumMod val="75000"/>
                  </a:schemeClr>
                </a:solidFill>
                <a:sym typeface="Wingdings" panose="05000000000000000000" pitchFamily="2" charset="2"/>
              </a:rPr>
              <a:t></a:t>
            </a:r>
            <a:r>
              <a:rPr lang="fr-FR" sz="2000" cap="small">
                <a:solidFill>
                  <a:schemeClr val="tx1">
                    <a:lumMod val="75000"/>
                  </a:schemeClr>
                </a:solidFill>
              </a:rPr>
              <a:t>Modélisation</a:t>
            </a:r>
            <a:r>
              <a:rPr lang="fr-FR" sz="2000">
                <a:solidFill>
                  <a:schemeClr val="tx1">
                    <a:lumMod val="75000"/>
                  </a:schemeClr>
                </a:solidFill>
              </a:rPr>
              <a:t> en vue de la </a:t>
            </a:r>
            <a:r>
              <a:rPr lang="fr-FR" sz="2000" b="1">
                <a:solidFill>
                  <a:schemeClr val="tx1">
                    <a:lumMod val="75000"/>
                  </a:schemeClr>
                </a:solidFill>
              </a:rPr>
              <a:t>certification périodique </a:t>
            </a:r>
            <a:r>
              <a:rPr lang="fr-FR" sz="2000">
                <a:solidFill>
                  <a:schemeClr val="tx1">
                    <a:lumMod val="75000"/>
                  </a:schemeClr>
                </a:solidFill>
              </a:rPr>
              <a:t>/ Appréhender toutes les dimensions garantissant le maintien des compétences</a:t>
            </a:r>
          </a:p>
          <a:p>
            <a:endParaRPr lang="fr-FR" sz="2000"/>
          </a:p>
        </p:txBody>
      </p:sp>
      <p:sp>
        <p:nvSpPr>
          <p:cNvPr id="3" name="Titre 2">
            <a:extLst>
              <a:ext uri="{FF2B5EF4-FFF2-40B4-BE49-F238E27FC236}">
                <a16:creationId xmlns:a16="http://schemas.microsoft.com/office/drawing/2014/main" id="{0114C8A3-1AB3-4C4A-90B9-15C429F2469A}"/>
              </a:ext>
            </a:extLst>
          </p:cNvPr>
          <p:cNvSpPr>
            <a:spLocks noGrp="1"/>
          </p:cNvSpPr>
          <p:nvPr>
            <p:ph type="title"/>
          </p:nvPr>
        </p:nvSpPr>
        <p:spPr>
          <a:xfrm>
            <a:off x="363613" y="89971"/>
            <a:ext cx="8712200" cy="577365"/>
          </a:xfrm>
        </p:spPr>
        <p:txBody>
          <a:bodyPr>
            <a:normAutofit/>
          </a:bodyPr>
          <a:lstStyle/>
          <a:p>
            <a:r>
              <a:rPr lang="fr-FR"/>
              <a:t>Une refonte conceptuelle du programme d’accréditation</a:t>
            </a:r>
          </a:p>
        </p:txBody>
      </p:sp>
      <p:graphicFrame>
        <p:nvGraphicFramePr>
          <p:cNvPr id="40" name="Diagramme 39">
            <a:extLst>
              <a:ext uri="{FF2B5EF4-FFF2-40B4-BE49-F238E27FC236}">
                <a16:creationId xmlns:a16="http://schemas.microsoft.com/office/drawing/2014/main" id="{287E5DC9-89C2-4AD1-B301-94CEED53A15C}"/>
              </a:ext>
            </a:extLst>
          </p:cNvPr>
          <p:cNvGraphicFramePr/>
          <p:nvPr>
            <p:extLst>
              <p:ext uri="{D42A27DB-BD31-4B8C-83A1-F6EECF244321}">
                <p14:modId xmlns:p14="http://schemas.microsoft.com/office/powerpoint/2010/main" val="674597576"/>
              </p:ext>
            </p:extLst>
          </p:nvPr>
        </p:nvGraphicFramePr>
        <p:xfrm>
          <a:off x="914572" y="2836375"/>
          <a:ext cx="7030412" cy="1851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numéro de diapositive 4">
            <a:extLst>
              <a:ext uri="{FF2B5EF4-FFF2-40B4-BE49-F238E27FC236}">
                <a16:creationId xmlns:a16="http://schemas.microsoft.com/office/drawing/2014/main" id="{C1B063A3-F45B-45D4-9DC0-F942CD15927D}"/>
              </a:ext>
            </a:extLst>
          </p:cNvPr>
          <p:cNvSpPr txBox="1">
            <a:spLocks/>
          </p:cNvSpPr>
          <p:nvPr/>
        </p:nvSpPr>
        <p:spPr>
          <a:xfrm>
            <a:off x="8222343" y="4605138"/>
            <a:ext cx="743288" cy="458787"/>
          </a:xfrm>
          <a:prstGeom prst="rect">
            <a:avLst/>
          </a:prstGeom>
        </p:spPr>
        <p:txBody>
          <a:bodyPr vert="horz" lIns="91440" tIns="45720" rIns="91440" bIns="45720" rtlCol="0" anchor="b"/>
          <a:lstStyle>
            <a:defPPr>
              <a:defRPr lang="en-US"/>
            </a:defPPr>
            <a:lvl1pPr marL="0" algn="r" defTabSz="457200" rtl="0" eaLnBrk="1" latinLnBrk="0" hangingPunct="1">
              <a:lnSpc>
                <a:spcPts val="800"/>
              </a:lnSpc>
              <a:defRPr sz="1200" b="1" i="0" kern="1200" spc="50" baseline="0">
                <a:solidFill>
                  <a:srgbClr val="003C7C"/>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F0661B-249B-3646-8C25-88C14E123063}" type="slidenum">
              <a:rPr lang="fr-FR" sz="800" b="0" smtClean="0"/>
              <a:pPr/>
              <a:t>8</a:t>
            </a:fld>
            <a:endParaRPr lang="fr-FR" sz="800" b="0"/>
          </a:p>
        </p:txBody>
      </p:sp>
      <p:sp>
        <p:nvSpPr>
          <p:cNvPr id="4" name="ZoneTexte 3">
            <a:extLst>
              <a:ext uri="{FF2B5EF4-FFF2-40B4-BE49-F238E27FC236}">
                <a16:creationId xmlns:a16="http://schemas.microsoft.com/office/drawing/2014/main" id="{A59DD338-9B28-48E9-97C8-2C157774353C}"/>
              </a:ext>
            </a:extLst>
          </p:cNvPr>
          <p:cNvSpPr txBox="1"/>
          <p:nvPr/>
        </p:nvSpPr>
        <p:spPr>
          <a:xfrm>
            <a:off x="510639" y="1080655"/>
            <a:ext cx="3728852" cy="1389413"/>
          </a:xfrm>
          <a:prstGeom prst="rect">
            <a:avLst/>
          </a:prstGeom>
        </p:spPr>
        <p:txBody>
          <a:bodyPr vert="horz" wrap="square" lIns="0" tIns="0" rIns="0" bIns="0" rtlCol="0">
            <a:normAutofit/>
          </a:bodyPr>
          <a:lstStyle/>
          <a:p>
            <a:pPr algn="l"/>
            <a:endParaRPr lang="fr-FR"/>
          </a:p>
        </p:txBody>
      </p:sp>
      <p:sp>
        <p:nvSpPr>
          <p:cNvPr id="9" name="Espace réservé du pied de page 8">
            <a:extLst>
              <a:ext uri="{FF2B5EF4-FFF2-40B4-BE49-F238E27FC236}">
                <a16:creationId xmlns:a16="http://schemas.microsoft.com/office/drawing/2014/main" id="{0D451F01-5C78-4A7C-9013-BC417EF3DC2A}"/>
              </a:ext>
            </a:extLst>
          </p:cNvPr>
          <p:cNvSpPr>
            <a:spLocks noGrp="1"/>
          </p:cNvSpPr>
          <p:nvPr>
            <p:ph type="ftr" sz="quarter" idx="3"/>
          </p:nvPr>
        </p:nvSpPr>
        <p:spPr>
          <a:xfrm>
            <a:off x="1692275" y="4710216"/>
            <a:ext cx="5759450" cy="202541"/>
          </a:xfrm>
        </p:spPr>
        <p:txBody>
          <a:bodyPr/>
          <a:lstStyle/>
          <a:p>
            <a:r>
              <a:rPr lang="fr-FR">
                <a:solidFill>
                  <a:srgbClr val="004990"/>
                </a:solidFill>
              </a:rPr>
              <a:t>Webinaire ARS PACA : accréditation et pertinence - 29/09/2022</a:t>
            </a:r>
          </a:p>
        </p:txBody>
      </p:sp>
      <p:sp>
        <p:nvSpPr>
          <p:cNvPr id="10" name="Espace réservé du numéro de diapositive 9">
            <a:extLst>
              <a:ext uri="{FF2B5EF4-FFF2-40B4-BE49-F238E27FC236}">
                <a16:creationId xmlns:a16="http://schemas.microsoft.com/office/drawing/2014/main" id="{6D25ACE8-6ACB-41A3-A3A7-99D0CA783772}"/>
              </a:ext>
            </a:extLst>
          </p:cNvPr>
          <p:cNvSpPr>
            <a:spLocks noGrp="1"/>
          </p:cNvSpPr>
          <p:nvPr>
            <p:ph type="sldNum" sz="quarter" idx="4"/>
          </p:nvPr>
        </p:nvSpPr>
        <p:spPr/>
        <p:txBody>
          <a:bodyPr/>
          <a:lstStyle/>
          <a:p>
            <a:fld id="{0469C73F-7DFC-4AA6-A537-F137162F7050}" type="slidenum">
              <a:rPr lang="fr-FR" smtClean="0"/>
              <a:t>8</a:t>
            </a:fld>
            <a:endParaRPr lang="fr-FR"/>
          </a:p>
        </p:txBody>
      </p:sp>
    </p:spTree>
    <p:extLst>
      <p:ext uri="{BB962C8B-B14F-4D97-AF65-F5344CB8AC3E}">
        <p14:creationId xmlns:p14="http://schemas.microsoft.com/office/powerpoint/2010/main" val="320043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6F6175D-4490-45CE-AE8F-78C7FC1EB860}"/>
              </a:ext>
            </a:extLst>
          </p:cNvPr>
          <p:cNvSpPr>
            <a:spLocks noGrp="1"/>
          </p:cNvSpPr>
          <p:nvPr>
            <p:ph type="title"/>
          </p:nvPr>
        </p:nvSpPr>
        <p:spPr/>
        <p:txBody>
          <a:bodyPr>
            <a:normAutofit/>
          </a:bodyPr>
          <a:lstStyle/>
          <a:p>
            <a:r>
              <a:rPr lang="fr-FR"/>
              <a:t>Certification des Ets de santé et accréditation</a:t>
            </a:r>
            <a:endParaRPr lang="fr-FR">
              <a:solidFill>
                <a:srgbClr val="FF0000"/>
              </a:solidFill>
            </a:endParaRPr>
          </a:p>
        </p:txBody>
      </p:sp>
      <p:sp>
        <p:nvSpPr>
          <p:cNvPr id="5" name="Espace réservé du pied de page 4">
            <a:extLst>
              <a:ext uri="{FF2B5EF4-FFF2-40B4-BE49-F238E27FC236}">
                <a16:creationId xmlns:a16="http://schemas.microsoft.com/office/drawing/2014/main" id="{EEED9E61-D752-420B-AA59-1DAC2BB12A30}"/>
              </a:ext>
            </a:extLst>
          </p:cNvPr>
          <p:cNvSpPr>
            <a:spLocks noGrp="1"/>
          </p:cNvSpPr>
          <p:nvPr>
            <p:ph type="ftr" sz="quarter" idx="3"/>
          </p:nvPr>
        </p:nvSpPr>
        <p:spPr/>
        <p:txBody>
          <a:bodyPr/>
          <a:lstStyle/>
          <a:p>
            <a:r>
              <a:rPr lang="fr-FR"/>
              <a:t>Webinaire ARS PACA : accréditation et pertinence - 29/09/2022</a:t>
            </a:r>
          </a:p>
        </p:txBody>
      </p:sp>
      <p:sp>
        <p:nvSpPr>
          <p:cNvPr id="6" name="Espace réservé du numéro de diapositive 5">
            <a:extLst>
              <a:ext uri="{FF2B5EF4-FFF2-40B4-BE49-F238E27FC236}">
                <a16:creationId xmlns:a16="http://schemas.microsoft.com/office/drawing/2014/main" id="{44889614-A994-4205-863A-118865FDF8AF}"/>
              </a:ext>
            </a:extLst>
          </p:cNvPr>
          <p:cNvSpPr>
            <a:spLocks noGrp="1"/>
          </p:cNvSpPr>
          <p:nvPr>
            <p:ph type="sldNum" sz="quarter" idx="4"/>
          </p:nvPr>
        </p:nvSpPr>
        <p:spPr/>
        <p:txBody>
          <a:bodyPr/>
          <a:lstStyle/>
          <a:p>
            <a:fld id="{9B42D110-A991-2340-9A0F-42AC7F5FE670}" type="slidenum">
              <a:rPr lang="fr-FR" smtClean="0"/>
              <a:pPr/>
              <a:t>9</a:t>
            </a:fld>
            <a:endParaRPr lang="fr-FR"/>
          </a:p>
        </p:txBody>
      </p:sp>
      <p:pic>
        <p:nvPicPr>
          <p:cNvPr id="8" name="Espace réservé du contenu 7">
            <a:extLst>
              <a:ext uri="{FF2B5EF4-FFF2-40B4-BE49-F238E27FC236}">
                <a16:creationId xmlns:a16="http://schemas.microsoft.com/office/drawing/2014/main" id="{1B1885CA-E156-465D-831B-888EF67B54B7}"/>
              </a:ext>
            </a:extLst>
          </p:cNvPr>
          <p:cNvPicPr>
            <a:picLocks noGrp="1" noChangeAspect="1"/>
          </p:cNvPicPr>
          <p:nvPr>
            <p:ph idx="1"/>
          </p:nvPr>
        </p:nvPicPr>
        <p:blipFill>
          <a:blip r:embed="rId3"/>
          <a:stretch>
            <a:fillRect/>
          </a:stretch>
        </p:blipFill>
        <p:spPr>
          <a:xfrm>
            <a:off x="665173" y="812183"/>
            <a:ext cx="3223962" cy="3559792"/>
          </a:xfrm>
          <a:prstGeom prst="rect">
            <a:avLst/>
          </a:prstGeom>
        </p:spPr>
      </p:pic>
      <p:pic>
        <p:nvPicPr>
          <p:cNvPr id="9" name="Espace réservé du contenu 8">
            <a:extLst>
              <a:ext uri="{FF2B5EF4-FFF2-40B4-BE49-F238E27FC236}">
                <a16:creationId xmlns:a16="http://schemas.microsoft.com/office/drawing/2014/main" id="{E09B32C2-22D9-4152-A802-43436FEBC647}"/>
              </a:ext>
            </a:extLst>
          </p:cNvPr>
          <p:cNvPicPr>
            <a:picLocks noGrp="1" noChangeAspect="1"/>
          </p:cNvPicPr>
          <p:nvPr>
            <p:ph idx="10"/>
          </p:nvPr>
        </p:nvPicPr>
        <p:blipFill>
          <a:blip r:embed="rId4"/>
          <a:stretch>
            <a:fillRect/>
          </a:stretch>
        </p:blipFill>
        <p:spPr>
          <a:xfrm>
            <a:off x="5012267" y="755373"/>
            <a:ext cx="3131986" cy="3835805"/>
          </a:xfrm>
          <a:prstGeom prst="rect">
            <a:avLst/>
          </a:prstGeom>
        </p:spPr>
      </p:pic>
      <p:sp>
        <p:nvSpPr>
          <p:cNvPr id="2" name="ZoneTexte 1">
            <a:extLst>
              <a:ext uri="{FF2B5EF4-FFF2-40B4-BE49-F238E27FC236}">
                <a16:creationId xmlns:a16="http://schemas.microsoft.com/office/drawing/2014/main" id="{ED205244-21C0-41A2-9CF0-758378EA7FA5}"/>
              </a:ext>
            </a:extLst>
          </p:cNvPr>
          <p:cNvSpPr txBox="1"/>
          <p:nvPr/>
        </p:nvSpPr>
        <p:spPr>
          <a:xfrm>
            <a:off x="516531" y="4292794"/>
            <a:ext cx="7836654" cy="317077"/>
          </a:xfrm>
          <a:prstGeom prst="rect">
            <a:avLst/>
          </a:prstGeom>
        </p:spPr>
        <p:txBody>
          <a:bodyPr vert="horz" wrap="square" lIns="0" tIns="0" rIns="0" bIns="0" rtlCol="0">
            <a:normAutofit/>
          </a:bodyPr>
          <a:lstStyle/>
          <a:p>
            <a:pPr algn="l"/>
            <a:endParaRPr lang="en-GB"/>
          </a:p>
        </p:txBody>
      </p:sp>
      <p:sp>
        <p:nvSpPr>
          <p:cNvPr id="7" name="ZoneTexte 6">
            <a:extLst>
              <a:ext uri="{FF2B5EF4-FFF2-40B4-BE49-F238E27FC236}">
                <a16:creationId xmlns:a16="http://schemas.microsoft.com/office/drawing/2014/main" id="{D8AC9550-8411-419D-8832-FA3A03A530EF}"/>
              </a:ext>
            </a:extLst>
          </p:cNvPr>
          <p:cNvSpPr txBox="1"/>
          <p:nvPr/>
        </p:nvSpPr>
        <p:spPr>
          <a:xfrm>
            <a:off x="665173" y="4462555"/>
            <a:ext cx="7962296" cy="196758"/>
          </a:xfrm>
          <a:prstGeom prst="rect">
            <a:avLst/>
          </a:prstGeom>
        </p:spPr>
        <p:txBody>
          <a:bodyPr vert="horz" wrap="square" lIns="0" tIns="0" rIns="0" bIns="0" rtlCol="0">
            <a:normAutofit fontScale="55000" lnSpcReduction="20000"/>
          </a:bodyPr>
          <a:lstStyle/>
          <a:p>
            <a:pPr algn="l"/>
            <a:r>
              <a:rPr lang="en-GB"/>
              <a:t>https://www.has-sante.fr/upload/docs/application/pdf/2020-11/fiche_pedagogique_accreditation_medecin_equipe_medicales_certification.pdf</a:t>
            </a:r>
          </a:p>
        </p:txBody>
      </p:sp>
    </p:spTree>
    <p:extLst>
      <p:ext uri="{BB962C8B-B14F-4D97-AF65-F5344CB8AC3E}">
        <p14:creationId xmlns:p14="http://schemas.microsoft.com/office/powerpoint/2010/main" val="76147962"/>
      </p:ext>
    </p:extLst>
  </p:cSld>
  <p:clrMapOvr>
    <a:masterClrMapping/>
  </p:clrMapOvr>
</p:sld>
</file>

<file path=ppt/theme/theme1.xml><?xml version="1.0" encoding="utf-8"?>
<a:theme xmlns:a="http://schemas.openxmlformats.org/drawingml/2006/main" name="Thème Office">
  <a:themeElements>
    <a:clrScheme name="Masque HAS">
      <a:dk1>
        <a:srgbClr val="004895"/>
      </a:dk1>
      <a:lt1>
        <a:srgbClr val="FEFFFD"/>
      </a:lt1>
      <a:dk2>
        <a:srgbClr val="004894"/>
      </a:dk2>
      <a:lt2>
        <a:srgbClr val="FEFFFE"/>
      </a:lt2>
      <a:accent1>
        <a:srgbClr val="FE5061"/>
      </a:accent1>
      <a:accent2>
        <a:srgbClr val="34BADC"/>
      </a:accent2>
      <a:accent3>
        <a:srgbClr val="E7530D"/>
      </a:accent3>
      <a:accent4>
        <a:srgbClr val="318E36"/>
      </a:accent4>
      <a:accent5>
        <a:srgbClr val="F5A828"/>
      </a:accent5>
      <a:accent6>
        <a:srgbClr val="00A9AE"/>
      </a:accent6>
      <a:hlink>
        <a:srgbClr val="004792"/>
      </a:hlink>
      <a:folHlink>
        <a:srgbClr val="0047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Masque HAS">
      <a:dk1>
        <a:srgbClr val="004895"/>
      </a:dk1>
      <a:lt1>
        <a:srgbClr val="FEFFFD"/>
      </a:lt1>
      <a:dk2>
        <a:srgbClr val="004894"/>
      </a:dk2>
      <a:lt2>
        <a:srgbClr val="FEFFFE"/>
      </a:lt2>
      <a:accent1>
        <a:srgbClr val="FE5061"/>
      </a:accent1>
      <a:accent2>
        <a:srgbClr val="34BADC"/>
      </a:accent2>
      <a:accent3>
        <a:srgbClr val="E7530D"/>
      </a:accent3>
      <a:accent4>
        <a:srgbClr val="318E36"/>
      </a:accent4>
      <a:accent5>
        <a:srgbClr val="F5A828"/>
      </a:accent5>
      <a:accent6>
        <a:srgbClr val="00A9AE"/>
      </a:accent6>
      <a:hlink>
        <a:srgbClr val="004792"/>
      </a:hlink>
      <a:folHlink>
        <a:srgbClr val="0047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hème Office">
  <a:themeElements>
    <a:clrScheme name="Masque HAS">
      <a:dk1>
        <a:srgbClr val="004895"/>
      </a:dk1>
      <a:lt1>
        <a:srgbClr val="FEFFFD"/>
      </a:lt1>
      <a:dk2>
        <a:srgbClr val="004894"/>
      </a:dk2>
      <a:lt2>
        <a:srgbClr val="FEFFFE"/>
      </a:lt2>
      <a:accent1>
        <a:srgbClr val="FE5061"/>
      </a:accent1>
      <a:accent2>
        <a:srgbClr val="34BADC"/>
      </a:accent2>
      <a:accent3>
        <a:srgbClr val="E7530D"/>
      </a:accent3>
      <a:accent4>
        <a:srgbClr val="318E36"/>
      </a:accent4>
      <a:accent5>
        <a:srgbClr val="F5A828"/>
      </a:accent5>
      <a:accent6>
        <a:srgbClr val="00A9AE"/>
      </a:accent6>
      <a:hlink>
        <a:srgbClr val="004792"/>
      </a:hlink>
      <a:folHlink>
        <a:srgbClr val="0047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Masque HAS">
      <a:dk1>
        <a:srgbClr val="004895"/>
      </a:dk1>
      <a:lt1>
        <a:srgbClr val="FEFFFD"/>
      </a:lt1>
      <a:dk2>
        <a:srgbClr val="004894"/>
      </a:dk2>
      <a:lt2>
        <a:srgbClr val="FEFFFE"/>
      </a:lt2>
      <a:accent1>
        <a:srgbClr val="FE5061"/>
      </a:accent1>
      <a:accent2>
        <a:srgbClr val="34BADC"/>
      </a:accent2>
      <a:accent3>
        <a:srgbClr val="E7530D"/>
      </a:accent3>
      <a:accent4>
        <a:srgbClr val="318E36"/>
      </a:accent4>
      <a:accent5>
        <a:srgbClr val="F5A828"/>
      </a:accent5>
      <a:accent6>
        <a:srgbClr val="00A9AE"/>
      </a:accent6>
      <a:hlink>
        <a:srgbClr val="004792"/>
      </a:hlink>
      <a:folHlink>
        <a:srgbClr val="0047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HAS Masque PPT 2020 16-9">
  <a:themeElements>
    <a:clrScheme name="Masque HAS">
      <a:dk1>
        <a:srgbClr val="004895"/>
      </a:dk1>
      <a:lt1>
        <a:srgbClr val="FEFFFD"/>
      </a:lt1>
      <a:dk2>
        <a:srgbClr val="004894"/>
      </a:dk2>
      <a:lt2>
        <a:srgbClr val="FEFFFE"/>
      </a:lt2>
      <a:accent1>
        <a:srgbClr val="FE5061"/>
      </a:accent1>
      <a:accent2>
        <a:srgbClr val="34BADC"/>
      </a:accent2>
      <a:accent3>
        <a:srgbClr val="E7530D"/>
      </a:accent3>
      <a:accent4>
        <a:srgbClr val="318E36"/>
      </a:accent4>
      <a:accent5>
        <a:srgbClr val="F5A828"/>
      </a:accent5>
      <a:accent6>
        <a:srgbClr val="00A9AE"/>
      </a:accent6>
      <a:hlink>
        <a:srgbClr val="004792"/>
      </a:hlink>
      <a:folHlink>
        <a:srgbClr val="0047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31163C9E8BD64F95FDF318F9A50114" ma:contentTypeVersion="17" ma:contentTypeDescription="Crée un document." ma:contentTypeScope="" ma:versionID="f890c68fb3c5558c156ed480dc901607">
  <xsd:schema xmlns:xsd="http://www.w3.org/2001/XMLSchema" xmlns:xs="http://www.w3.org/2001/XMLSchema" xmlns:p="http://schemas.microsoft.com/office/2006/metadata/properties" xmlns:ns2="80395b27-d838-4d05-8bd0-a016c7c5a764" xmlns:ns3="f9c5ccbb-ab63-4eae-a239-af544e1f2c22" targetNamespace="http://schemas.microsoft.com/office/2006/metadata/properties" ma:root="true" ma:fieldsID="bedfe84c911c2db8353f01512713f860" ns2:_="" ns3:_="">
    <xsd:import namespace="80395b27-d838-4d05-8bd0-a016c7c5a764"/>
    <xsd:import namespace="f9c5ccbb-ab63-4eae-a239-af544e1f2c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remarque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95b27-d838-4d05-8bd0-a016c7c5a7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remarques" ma:index="20" nillable="true" ma:displayName="remarques" ma:format="Dropdown" ma:internalName="remarques">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5bc3e82a-65fd-451f-9118-d6a1b9ba84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c5ccbb-ab63-4eae-a239-af544e1f2c22"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c0191963-461f-4b99-bfe9-d16e6f535441}" ma:internalName="TaxCatchAll" ma:showField="CatchAllData" ma:web="f9c5ccbb-ab63-4eae-a239-af544e1f2c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arques xmlns="80395b27-d838-4d05-8bd0-a016c7c5a764" xsi:nil="true"/>
    <lcf76f155ced4ddcb4097134ff3c332f xmlns="80395b27-d838-4d05-8bd0-a016c7c5a764">
      <Terms xmlns="http://schemas.microsoft.com/office/infopath/2007/PartnerControls"/>
    </lcf76f155ced4ddcb4097134ff3c332f>
    <TaxCatchAll xmlns="f9c5ccbb-ab63-4eae-a239-af544e1f2c22" xsi:nil="true"/>
  </documentManagement>
</p:properties>
</file>

<file path=customXml/itemProps1.xml><?xml version="1.0" encoding="utf-8"?>
<ds:datastoreItem xmlns:ds="http://schemas.openxmlformats.org/officeDocument/2006/customXml" ds:itemID="{81A6D160-88FD-4B7C-92DA-AFB8CAE62AC7}">
  <ds:schemaRefs>
    <ds:schemaRef ds:uri="80395b27-d838-4d05-8bd0-a016c7c5a764"/>
    <ds:schemaRef ds:uri="f9c5ccbb-ab63-4eae-a239-af544e1f2c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BE40DB5-06A3-41B1-94D3-23955312D6E0}">
  <ds:schemaRefs>
    <ds:schemaRef ds:uri="http://schemas.microsoft.com/sharepoint/v3/contenttype/forms"/>
  </ds:schemaRefs>
</ds:datastoreItem>
</file>

<file path=customXml/itemProps3.xml><?xml version="1.0" encoding="utf-8"?>
<ds:datastoreItem xmlns:ds="http://schemas.openxmlformats.org/officeDocument/2006/customXml" ds:itemID="{9200897E-8CA9-405E-8F57-1FC5BFE10535}">
  <ds:schemaRefs>
    <ds:schemaRef ds:uri="f9c5ccbb-ab63-4eae-a239-af544e1f2c22"/>
    <ds:schemaRef ds:uri="http://schemas.microsoft.com/office/2006/documentManagement/types"/>
    <ds:schemaRef ds:uri="http://purl.org/dc/dcmitype/"/>
    <ds:schemaRef ds:uri="80395b27-d838-4d05-8bd0-a016c7c5a764"/>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1863</Words>
  <Application>Microsoft Office PowerPoint</Application>
  <PresentationFormat>Affichage à l'écran (16:9)</PresentationFormat>
  <Paragraphs>240</Paragraphs>
  <Slides>13</Slides>
  <Notes>7</Notes>
  <HiddenSlides>0</HiddenSlides>
  <MMClips>0</MMClips>
  <ScaleCrop>false</ScaleCrop>
  <HeadingPairs>
    <vt:vector size="6" baseType="variant">
      <vt:variant>
        <vt:lpstr>Polices utilisées</vt:lpstr>
      </vt:variant>
      <vt:variant>
        <vt:i4>6</vt:i4>
      </vt:variant>
      <vt:variant>
        <vt:lpstr>Thème</vt:lpstr>
      </vt:variant>
      <vt:variant>
        <vt:i4>6</vt:i4>
      </vt:variant>
      <vt:variant>
        <vt:lpstr>Titres des diapositives</vt:lpstr>
      </vt:variant>
      <vt:variant>
        <vt:i4>13</vt:i4>
      </vt:variant>
    </vt:vector>
  </HeadingPairs>
  <TitlesOfParts>
    <vt:vector size="25" baseType="lpstr">
      <vt:lpstr>Arial</vt:lpstr>
      <vt:lpstr>Calibri</vt:lpstr>
      <vt:lpstr>Calibri Light</vt:lpstr>
      <vt:lpstr>Police système Courant</vt:lpstr>
      <vt:lpstr>Segoe UI</vt:lpstr>
      <vt:lpstr>Wingdings</vt:lpstr>
      <vt:lpstr>Thème Office</vt:lpstr>
      <vt:lpstr>Conception personnalisée</vt:lpstr>
      <vt:lpstr>2_Thème Office</vt:lpstr>
      <vt:lpstr>4_Thème Office</vt:lpstr>
      <vt:lpstr>Thème Office</vt:lpstr>
      <vt:lpstr>HAS Masque PPT 2020 16-9</vt:lpstr>
      <vt:lpstr>Accréditation des Médecins  et Equipes Médicales </vt:lpstr>
      <vt:lpstr>Le programme d’accréditation</vt:lpstr>
      <vt:lpstr>Parcours d’accréditation</vt:lpstr>
      <vt:lpstr>Modèle initial de  l’Accréditation</vt:lpstr>
      <vt:lpstr>Dynamique et maturité</vt:lpstr>
      <vt:lpstr>Répartition des équipes mono-disciplinaires par spécialité</vt:lpstr>
      <vt:lpstr>Poursuivre le développement du Programme d’Accréditation des Médecins et Equipes Médicales : différents challenges !</vt:lpstr>
      <vt:lpstr>Une refonte conceptuelle du programme d’accréditation</vt:lpstr>
      <vt:lpstr>Certification des Ets de santé et accréditation</vt:lpstr>
      <vt:lpstr>Certification périodique des professionnels et accréditation</vt:lpstr>
      <vt:lpstr>Certification périodique et accréditation nouveau modèle</vt:lpstr>
      <vt:lpstr>L’accréditation : Quels incitatifs ? </vt:lpstr>
      <vt:lpstr>Pour en savoir plus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Amélie Thomas</dc:creator>
  <cp:lastModifiedBy>MAY Laetitia</cp:lastModifiedBy>
  <cp:revision>1</cp:revision>
  <cp:lastPrinted>2021-05-21T09:23:26Z</cp:lastPrinted>
  <dcterms:created xsi:type="dcterms:W3CDTF">2020-06-18T16:03:30Z</dcterms:created>
  <dcterms:modified xsi:type="dcterms:W3CDTF">2022-09-29T09:01:37Z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0x0101006531163C9E8BD64F95FDF318F9A50114</vt:lpwstr>
  </property>
  <property fmtid="{D5CDD505-2E9C-101B-9397-08002B2CF9AE}" pid="3" name="MediaServiceImageTags">
    <vt:lpwstr/>
  </property>
</Properties>
</file>