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6" r:id="rId2"/>
    <p:sldId id="257" r:id="rId3"/>
    <p:sldId id="258" r:id="rId4"/>
    <p:sldId id="264" r:id="rId5"/>
    <p:sldId id="262" r:id="rId6"/>
    <p:sldId id="263" r:id="rId7"/>
  </p:sldIdLst>
  <p:sldSz cx="12192000" cy="6858000"/>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B5798"/>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9624"/>
    <p:restoredTop sz="94694"/>
  </p:normalViewPr>
  <p:slideViewPr>
    <p:cSldViewPr snapToGrid="0">
      <p:cViewPr varScale="1">
        <p:scale>
          <a:sx n="85" d="100"/>
          <a:sy n="85" d="100"/>
        </p:scale>
        <p:origin x="120" y="16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ableStyles" Target="tableStyles.xml"/><Relationship Id="rId5" Type="http://schemas.openxmlformats.org/officeDocument/2006/relationships/slide" Target="slides/slide4.xml"/><Relationship Id="rId1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3DFE33FC-3E6A-A046-EB91-EDD66F8965F2}"/>
              </a:ext>
            </a:extLst>
          </p:cNvPr>
          <p:cNvSpPr>
            <a:spLocks noGrp="1"/>
          </p:cNvSpPr>
          <p:nvPr>
            <p:ph type="ctrTitle"/>
          </p:nvPr>
        </p:nvSpPr>
        <p:spPr>
          <a:xfrm>
            <a:off x="1524000" y="1122363"/>
            <a:ext cx="9144000" cy="2387600"/>
          </a:xfrm>
        </p:spPr>
        <p:txBody>
          <a:bodyPr anchor="b"/>
          <a:lstStyle>
            <a:lvl1pPr algn="ctr">
              <a:defRPr sz="6000"/>
            </a:lvl1pPr>
          </a:lstStyle>
          <a:p>
            <a:r>
              <a:rPr lang="fr-FR"/>
              <a:t>Modifiez le style du titre</a:t>
            </a:r>
          </a:p>
        </p:txBody>
      </p:sp>
      <p:sp>
        <p:nvSpPr>
          <p:cNvPr id="3" name="Sous-titre 2">
            <a:extLst>
              <a:ext uri="{FF2B5EF4-FFF2-40B4-BE49-F238E27FC236}">
                <a16:creationId xmlns:a16="http://schemas.microsoft.com/office/drawing/2014/main" id="{A53D2EB0-D6F1-96D2-8C6C-65B44F5299F5}"/>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a:t>Modifiez le style des sous-titres du masque</a:t>
            </a:r>
          </a:p>
        </p:txBody>
      </p:sp>
      <p:sp>
        <p:nvSpPr>
          <p:cNvPr id="4" name="Espace réservé de la date 3">
            <a:extLst>
              <a:ext uri="{FF2B5EF4-FFF2-40B4-BE49-F238E27FC236}">
                <a16:creationId xmlns:a16="http://schemas.microsoft.com/office/drawing/2014/main" id="{62BCAF40-54CC-3393-C736-A9691FC23053}"/>
              </a:ext>
            </a:extLst>
          </p:cNvPr>
          <p:cNvSpPr>
            <a:spLocks noGrp="1"/>
          </p:cNvSpPr>
          <p:nvPr>
            <p:ph type="dt" sz="half" idx="10"/>
          </p:nvPr>
        </p:nvSpPr>
        <p:spPr/>
        <p:txBody>
          <a:bodyPr/>
          <a:lstStyle/>
          <a:p>
            <a:fld id="{49A1835C-6BD3-1D43-80AE-A7526F2BC3B4}" type="datetimeFigureOut">
              <a:rPr lang="fr-FR" smtClean="0"/>
              <a:t>22/03/2023</a:t>
            </a:fld>
            <a:endParaRPr lang="fr-FR"/>
          </a:p>
        </p:txBody>
      </p:sp>
      <p:sp>
        <p:nvSpPr>
          <p:cNvPr id="5" name="Espace réservé du pied de page 4">
            <a:extLst>
              <a:ext uri="{FF2B5EF4-FFF2-40B4-BE49-F238E27FC236}">
                <a16:creationId xmlns:a16="http://schemas.microsoft.com/office/drawing/2014/main" id="{1A657E04-F72F-6332-37EF-767F48E48E34}"/>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D4022756-1B61-F30E-CA9E-003EEC8BEF7C}"/>
              </a:ext>
            </a:extLst>
          </p:cNvPr>
          <p:cNvSpPr>
            <a:spLocks noGrp="1"/>
          </p:cNvSpPr>
          <p:nvPr>
            <p:ph type="sldNum" sz="quarter" idx="12"/>
          </p:nvPr>
        </p:nvSpPr>
        <p:spPr/>
        <p:txBody>
          <a:bodyPr/>
          <a:lstStyle/>
          <a:p>
            <a:fld id="{8BBBE5E8-0B7E-EF48-9173-41A5C53543BC}" type="slidenum">
              <a:rPr lang="fr-FR" smtClean="0"/>
              <a:t>‹N°›</a:t>
            </a:fld>
            <a:endParaRPr lang="fr-FR"/>
          </a:p>
        </p:txBody>
      </p:sp>
    </p:spTree>
    <p:extLst>
      <p:ext uri="{BB962C8B-B14F-4D97-AF65-F5344CB8AC3E}">
        <p14:creationId xmlns:p14="http://schemas.microsoft.com/office/powerpoint/2010/main" val="102964516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836A8A43-9102-60AD-24E5-0C19644E5ABE}"/>
              </a:ext>
            </a:extLst>
          </p:cNvPr>
          <p:cNvSpPr>
            <a:spLocks noGrp="1"/>
          </p:cNvSpPr>
          <p:nvPr>
            <p:ph type="title"/>
          </p:nvPr>
        </p:nvSpPr>
        <p:spPr/>
        <p:txBody>
          <a:bodyPr/>
          <a:lstStyle/>
          <a:p>
            <a:r>
              <a:rPr lang="fr-FR"/>
              <a:t>Modifiez le style du titre</a:t>
            </a:r>
          </a:p>
        </p:txBody>
      </p:sp>
      <p:sp>
        <p:nvSpPr>
          <p:cNvPr id="3" name="Espace réservé du texte vertical 2">
            <a:extLst>
              <a:ext uri="{FF2B5EF4-FFF2-40B4-BE49-F238E27FC236}">
                <a16:creationId xmlns:a16="http://schemas.microsoft.com/office/drawing/2014/main" id="{3D81FE85-4D0C-C65A-F4E2-D780468CD77A}"/>
              </a:ext>
            </a:extLst>
          </p:cNvPr>
          <p:cNvSpPr>
            <a:spLocks noGrp="1"/>
          </p:cNvSpPr>
          <p:nvPr>
            <p:ph type="body" orient="vert" idx="1"/>
          </p:nvPr>
        </p:nvSpPr>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2D6A981E-458A-6BD2-B75E-85A4159165DD}"/>
              </a:ext>
            </a:extLst>
          </p:cNvPr>
          <p:cNvSpPr>
            <a:spLocks noGrp="1"/>
          </p:cNvSpPr>
          <p:nvPr>
            <p:ph type="dt" sz="half" idx="10"/>
          </p:nvPr>
        </p:nvSpPr>
        <p:spPr/>
        <p:txBody>
          <a:bodyPr/>
          <a:lstStyle/>
          <a:p>
            <a:fld id="{49A1835C-6BD3-1D43-80AE-A7526F2BC3B4}" type="datetimeFigureOut">
              <a:rPr lang="fr-FR" smtClean="0"/>
              <a:t>22/03/2023</a:t>
            </a:fld>
            <a:endParaRPr lang="fr-FR"/>
          </a:p>
        </p:txBody>
      </p:sp>
      <p:sp>
        <p:nvSpPr>
          <p:cNvPr id="5" name="Espace réservé du pied de page 4">
            <a:extLst>
              <a:ext uri="{FF2B5EF4-FFF2-40B4-BE49-F238E27FC236}">
                <a16:creationId xmlns:a16="http://schemas.microsoft.com/office/drawing/2014/main" id="{E146100A-2FF1-328F-46AA-4F566FFC030F}"/>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7833B67F-5A71-2FCD-2238-1DB0CF6D3DD1}"/>
              </a:ext>
            </a:extLst>
          </p:cNvPr>
          <p:cNvSpPr>
            <a:spLocks noGrp="1"/>
          </p:cNvSpPr>
          <p:nvPr>
            <p:ph type="sldNum" sz="quarter" idx="12"/>
          </p:nvPr>
        </p:nvSpPr>
        <p:spPr/>
        <p:txBody>
          <a:bodyPr/>
          <a:lstStyle/>
          <a:p>
            <a:fld id="{8BBBE5E8-0B7E-EF48-9173-41A5C53543BC}" type="slidenum">
              <a:rPr lang="fr-FR" smtClean="0"/>
              <a:t>‹N°›</a:t>
            </a:fld>
            <a:endParaRPr lang="fr-FR"/>
          </a:p>
        </p:txBody>
      </p:sp>
    </p:spTree>
    <p:extLst>
      <p:ext uri="{BB962C8B-B14F-4D97-AF65-F5344CB8AC3E}">
        <p14:creationId xmlns:p14="http://schemas.microsoft.com/office/powerpoint/2010/main" val="145136564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a:extLst>
              <a:ext uri="{FF2B5EF4-FFF2-40B4-BE49-F238E27FC236}">
                <a16:creationId xmlns:a16="http://schemas.microsoft.com/office/drawing/2014/main" id="{D5E5305D-86C0-3F33-FAA3-C14A87BCA273}"/>
              </a:ext>
            </a:extLst>
          </p:cNvPr>
          <p:cNvSpPr>
            <a:spLocks noGrp="1"/>
          </p:cNvSpPr>
          <p:nvPr>
            <p:ph type="title" orient="vert"/>
          </p:nvPr>
        </p:nvSpPr>
        <p:spPr>
          <a:xfrm>
            <a:off x="8724900" y="365125"/>
            <a:ext cx="2628900" cy="5811838"/>
          </a:xfrm>
        </p:spPr>
        <p:txBody>
          <a:bodyPr vert="eaVert"/>
          <a:lstStyle/>
          <a:p>
            <a:r>
              <a:rPr lang="fr-FR"/>
              <a:t>Modifiez le style du titre</a:t>
            </a:r>
          </a:p>
        </p:txBody>
      </p:sp>
      <p:sp>
        <p:nvSpPr>
          <p:cNvPr id="3" name="Espace réservé du texte vertical 2">
            <a:extLst>
              <a:ext uri="{FF2B5EF4-FFF2-40B4-BE49-F238E27FC236}">
                <a16:creationId xmlns:a16="http://schemas.microsoft.com/office/drawing/2014/main" id="{2CD61ADA-1388-7F5C-189B-7CABE1362139}"/>
              </a:ext>
            </a:extLst>
          </p:cNvPr>
          <p:cNvSpPr>
            <a:spLocks noGrp="1"/>
          </p:cNvSpPr>
          <p:nvPr>
            <p:ph type="body" orient="vert" idx="1"/>
          </p:nvPr>
        </p:nvSpPr>
        <p:spPr>
          <a:xfrm>
            <a:off x="838200" y="365125"/>
            <a:ext cx="7734300" cy="5811838"/>
          </a:xfrm>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FB155ADA-EAF3-79AE-DFEE-3A8ABD880232}"/>
              </a:ext>
            </a:extLst>
          </p:cNvPr>
          <p:cNvSpPr>
            <a:spLocks noGrp="1"/>
          </p:cNvSpPr>
          <p:nvPr>
            <p:ph type="dt" sz="half" idx="10"/>
          </p:nvPr>
        </p:nvSpPr>
        <p:spPr/>
        <p:txBody>
          <a:bodyPr/>
          <a:lstStyle/>
          <a:p>
            <a:fld id="{49A1835C-6BD3-1D43-80AE-A7526F2BC3B4}" type="datetimeFigureOut">
              <a:rPr lang="fr-FR" smtClean="0"/>
              <a:t>22/03/2023</a:t>
            </a:fld>
            <a:endParaRPr lang="fr-FR"/>
          </a:p>
        </p:txBody>
      </p:sp>
      <p:sp>
        <p:nvSpPr>
          <p:cNvPr id="5" name="Espace réservé du pied de page 4">
            <a:extLst>
              <a:ext uri="{FF2B5EF4-FFF2-40B4-BE49-F238E27FC236}">
                <a16:creationId xmlns:a16="http://schemas.microsoft.com/office/drawing/2014/main" id="{62CA0D53-17D6-6BBA-CBB3-6BD9119AD23A}"/>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F66EEF17-0626-A3DF-1290-AE26834862EC}"/>
              </a:ext>
            </a:extLst>
          </p:cNvPr>
          <p:cNvSpPr>
            <a:spLocks noGrp="1"/>
          </p:cNvSpPr>
          <p:nvPr>
            <p:ph type="sldNum" sz="quarter" idx="12"/>
          </p:nvPr>
        </p:nvSpPr>
        <p:spPr/>
        <p:txBody>
          <a:bodyPr/>
          <a:lstStyle/>
          <a:p>
            <a:fld id="{8BBBE5E8-0B7E-EF48-9173-41A5C53543BC}" type="slidenum">
              <a:rPr lang="fr-FR" smtClean="0"/>
              <a:t>‹N°›</a:t>
            </a:fld>
            <a:endParaRPr lang="fr-FR"/>
          </a:p>
        </p:txBody>
      </p:sp>
    </p:spTree>
    <p:extLst>
      <p:ext uri="{BB962C8B-B14F-4D97-AF65-F5344CB8AC3E}">
        <p14:creationId xmlns:p14="http://schemas.microsoft.com/office/powerpoint/2010/main" val="842992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3EA5FEF5-09F6-654F-5D19-3679C1E601CB}"/>
              </a:ext>
            </a:extLst>
          </p:cNvPr>
          <p:cNvSpPr>
            <a:spLocks noGrp="1"/>
          </p:cNvSpPr>
          <p:nvPr>
            <p:ph type="title"/>
          </p:nvPr>
        </p:nvSpPr>
        <p:spPr/>
        <p:txBody>
          <a:bodyPr/>
          <a:lstStyle/>
          <a:p>
            <a:r>
              <a:rPr lang="fr-FR"/>
              <a:t>Modifiez le style du titre</a:t>
            </a:r>
          </a:p>
        </p:txBody>
      </p:sp>
      <p:sp>
        <p:nvSpPr>
          <p:cNvPr id="3" name="Espace réservé du contenu 2">
            <a:extLst>
              <a:ext uri="{FF2B5EF4-FFF2-40B4-BE49-F238E27FC236}">
                <a16:creationId xmlns:a16="http://schemas.microsoft.com/office/drawing/2014/main" id="{E642C973-87C8-CE5A-89AB-E428C1D78322}"/>
              </a:ext>
            </a:extLst>
          </p:cNvPr>
          <p:cNvSpPr>
            <a:spLocks noGrp="1"/>
          </p:cNvSpPr>
          <p:nvPr>
            <p:ph idx="1"/>
          </p:nvPr>
        </p:nvSpPr>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FB97DD88-BCBA-166E-4769-2EFA971C5294}"/>
              </a:ext>
            </a:extLst>
          </p:cNvPr>
          <p:cNvSpPr>
            <a:spLocks noGrp="1"/>
          </p:cNvSpPr>
          <p:nvPr>
            <p:ph type="dt" sz="half" idx="10"/>
          </p:nvPr>
        </p:nvSpPr>
        <p:spPr/>
        <p:txBody>
          <a:bodyPr/>
          <a:lstStyle/>
          <a:p>
            <a:fld id="{49A1835C-6BD3-1D43-80AE-A7526F2BC3B4}" type="datetimeFigureOut">
              <a:rPr lang="fr-FR" smtClean="0"/>
              <a:t>22/03/2023</a:t>
            </a:fld>
            <a:endParaRPr lang="fr-FR"/>
          </a:p>
        </p:txBody>
      </p:sp>
      <p:sp>
        <p:nvSpPr>
          <p:cNvPr id="5" name="Espace réservé du pied de page 4">
            <a:extLst>
              <a:ext uri="{FF2B5EF4-FFF2-40B4-BE49-F238E27FC236}">
                <a16:creationId xmlns:a16="http://schemas.microsoft.com/office/drawing/2014/main" id="{A40B7398-0F56-5B0B-05C0-47585203E295}"/>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283FEC86-7A26-FF13-3AC9-0B05B2818622}"/>
              </a:ext>
            </a:extLst>
          </p:cNvPr>
          <p:cNvSpPr>
            <a:spLocks noGrp="1"/>
          </p:cNvSpPr>
          <p:nvPr>
            <p:ph type="sldNum" sz="quarter" idx="12"/>
          </p:nvPr>
        </p:nvSpPr>
        <p:spPr/>
        <p:txBody>
          <a:bodyPr/>
          <a:lstStyle/>
          <a:p>
            <a:fld id="{8BBBE5E8-0B7E-EF48-9173-41A5C53543BC}" type="slidenum">
              <a:rPr lang="fr-FR" smtClean="0"/>
              <a:t>‹N°›</a:t>
            </a:fld>
            <a:endParaRPr lang="fr-FR"/>
          </a:p>
        </p:txBody>
      </p:sp>
    </p:spTree>
    <p:extLst>
      <p:ext uri="{BB962C8B-B14F-4D97-AF65-F5344CB8AC3E}">
        <p14:creationId xmlns:p14="http://schemas.microsoft.com/office/powerpoint/2010/main" val="339127697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77268791-2F4E-0E8A-BE41-28C0EF88946D}"/>
              </a:ext>
            </a:extLst>
          </p:cNvPr>
          <p:cNvSpPr>
            <a:spLocks noGrp="1"/>
          </p:cNvSpPr>
          <p:nvPr>
            <p:ph type="title"/>
          </p:nvPr>
        </p:nvSpPr>
        <p:spPr>
          <a:xfrm>
            <a:off x="831850" y="1709738"/>
            <a:ext cx="10515600" cy="2852737"/>
          </a:xfrm>
        </p:spPr>
        <p:txBody>
          <a:bodyPr anchor="b"/>
          <a:lstStyle>
            <a:lvl1pPr>
              <a:defRPr sz="6000"/>
            </a:lvl1pPr>
          </a:lstStyle>
          <a:p>
            <a:r>
              <a:rPr lang="fr-FR"/>
              <a:t>Modifiez le style du titre</a:t>
            </a:r>
          </a:p>
        </p:txBody>
      </p:sp>
      <p:sp>
        <p:nvSpPr>
          <p:cNvPr id="3" name="Espace réservé du texte 2">
            <a:extLst>
              <a:ext uri="{FF2B5EF4-FFF2-40B4-BE49-F238E27FC236}">
                <a16:creationId xmlns:a16="http://schemas.microsoft.com/office/drawing/2014/main" id="{BDD667CE-1E5B-FB47-E32E-F19ACC3805C8}"/>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r-FR"/>
              <a:t>Cliquez pour modifier les styles du texte du masque</a:t>
            </a:r>
          </a:p>
        </p:txBody>
      </p:sp>
      <p:sp>
        <p:nvSpPr>
          <p:cNvPr id="4" name="Espace réservé de la date 3">
            <a:extLst>
              <a:ext uri="{FF2B5EF4-FFF2-40B4-BE49-F238E27FC236}">
                <a16:creationId xmlns:a16="http://schemas.microsoft.com/office/drawing/2014/main" id="{AACFCDEB-FDEA-C045-7083-73E2409CBC9C}"/>
              </a:ext>
            </a:extLst>
          </p:cNvPr>
          <p:cNvSpPr>
            <a:spLocks noGrp="1"/>
          </p:cNvSpPr>
          <p:nvPr>
            <p:ph type="dt" sz="half" idx="10"/>
          </p:nvPr>
        </p:nvSpPr>
        <p:spPr/>
        <p:txBody>
          <a:bodyPr/>
          <a:lstStyle/>
          <a:p>
            <a:fld id="{49A1835C-6BD3-1D43-80AE-A7526F2BC3B4}" type="datetimeFigureOut">
              <a:rPr lang="fr-FR" smtClean="0"/>
              <a:t>22/03/2023</a:t>
            </a:fld>
            <a:endParaRPr lang="fr-FR"/>
          </a:p>
        </p:txBody>
      </p:sp>
      <p:sp>
        <p:nvSpPr>
          <p:cNvPr id="5" name="Espace réservé du pied de page 4">
            <a:extLst>
              <a:ext uri="{FF2B5EF4-FFF2-40B4-BE49-F238E27FC236}">
                <a16:creationId xmlns:a16="http://schemas.microsoft.com/office/drawing/2014/main" id="{721FED6B-64B0-0766-17F3-E03252DF447A}"/>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F7C35667-A7C1-3432-0F05-88D9706969DA}"/>
              </a:ext>
            </a:extLst>
          </p:cNvPr>
          <p:cNvSpPr>
            <a:spLocks noGrp="1"/>
          </p:cNvSpPr>
          <p:nvPr>
            <p:ph type="sldNum" sz="quarter" idx="12"/>
          </p:nvPr>
        </p:nvSpPr>
        <p:spPr/>
        <p:txBody>
          <a:bodyPr/>
          <a:lstStyle/>
          <a:p>
            <a:fld id="{8BBBE5E8-0B7E-EF48-9173-41A5C53543BC}" type="slidenum">
              <a:rPr lang="fr-FR" smtClean="0"/>
              <a:t>‹N°›</a:t>
            </a:fld>
            <a:endParaRPr lang="fr-FR"/>
          </a:p>
        </p:txBody>
      </p:sp>
    </p:spTree>
    <p:extLst>
      <p:ext uri="{BB962C8B-B14F-4D97-AF65-F5344CB8AC3E}">
        <p14:creationId xmlns:p14="http://schemas.microsoft.com/office/powerpoint/2010/main" val="248083445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FBBCB1D7-79B5-AE28-7972-BAC7737AFE13}"/>
              </a:ext>
            </a:extLst>
          </p:cNvPr>
          <p:cNvSpPr>
            <a:spLocks noGrp="1"/>
          </p:cNvSpPr>
          <p:nvPr>
            <p:ph type="title"/>
          </p:nvPr>
        </p:nvSpPr>
        <p:spPr/>
        <p:txBody>
          <a:bodyPr/>
          <a:lstStyle/>
          <a:p>
            <a:r>
              <a:rPr lang="fr-FR"/>
              <a:t>Modifiez le style du titre</a:t>
            </a:r>
          </a:p>
        </p:txBody>
      </p:sp>
      <p:sp>
        <p:nvSpPr>
          <p:cNvPr id="3" name="Espace réservé du contenu 2">
            <a:extLst>
              <a:ext uri="{FF2B5EF4-FFF2-40B4-BE49-F238E27FC236}">
                <a16:creationId xmlns:a16="http://schemas.microsoft.com/office/drawing/2014/main" id="{4FB95110-C3FC-E9A6-9827-6FE1DBAF7BA0}"/>
              </a:ext>
            </a:extLst>
          </p:cNvPr>
          <p:cNvSpPr>
            <a:spLocks noGrp="1"/>
          </p:cNvSpPr>
          <p:nvPr>
            <p:ph sz="half" idx="1"/>
          </p:nvPr>
        </p:nvSpPr>
        <p:spPr>
          <a:xfrm>
            <a:off x="838200" y="1825625"/>
            <a:ext cx="5181600" cy="435133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contenu 3">
            <a:extLst>
              <a:ext uri="{FF2B5EF4-FFF2-40B4-BE49-F238E27FC236}">
                <a16:creationId xmlns:a16="http://schemas.microsoft.com/office/drawing/2014/main" id="{EDC13DFA-612B-B830-9287-15BDA8473942}"/>
              </a:ext>
            </a:extLst>
          </p:cNvPr>
          <p:cNvSpPr>
            <a:spLocks noGrp="1"/>
          </p:cNvSpPr>
          <p:nvPr>
            <p:ph sz="half" idx="2"/>
          </p:nvPr>
        </p:nvSpPr>
        <p:spPr>
          <a:xfrm>
            <a:off x="6172200" y="1825625"/>
            <a:ext cx="5181600" cy="435133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e la date 4">
            <a:extLst>
              <a:ext uri="{FF2B5EF4-FFF2-40B4-BE49-F238E27FC236}">
                <a16:creationId xmlns:a16="http://schemas.microsoft.com/office/drawing/2014/main" id="{B2B79B57-DE7C-FACA-733A-FF07BC029A61}"/>
              </a:ext>
            </a:extLst>
          </p:cNvPr>
          <p:cNvSpPr>
            <a:spLocks noGrp="1"/>
          </p:cNvSpPr>
          <p:nvPr>
            <p:ph type="dt" sz="half" idx="10"/>
          </p:nvPr>
        </p:nvSpPr>
        <p:spPr/>
        <p:txBody>
          <a:bodyPr/>
          <a:lstStyle/>
          <a:p>
            <a:fld id="{49A1835C-6BD3-1D43-80AE-A7526F2BC3B4}" type="datetimeFigureOut">
              <a:rPr lang="fr-FR" smtClean="0"/>
              <a:t>22/03/2023</a:t>
            </a:fld>
            <a:endParaRPr lang="fr-FR"/>
          </a:p>
        </p:txBody>
      </p:sp>
      <p:sp>
        <p:nvSpPr>
          <p:cNvPr id="6" name="Espace réservé du pied de page 5">
            <a:extLst>
              <a:ext uri="{FF2B5EF4-FFF2-40B4-BE49-F238E27FC236}">
                <a16:creationId xmlns:a16="http://schemas.microsoft.com/office/drawing/2014/main" id="{F04E1DD5-AB9E-0CD2-F412-97D6F387CFA2}"/>
              </a:ext>
            </a:extLst>
          </p:cNvPr>
          <p:cNvSpPr>
            <a:spLocks noGrp="1"/>
          </p:cNvSpPr>
          <p:nvPr>
            <p:ph type="ftr" sz="quarter" idx="11"/>
          </p:nvPr>
        </p:nvSpPr>
        <p:spPr/>
        <p:txBody>
          <a:bodyPr/>
          <a:lstStyle/>
          <a:p>
            <a:endParaRPr lang="fr-FR"/>
          </a:p>
        </p:txBody>
      </p:sp>
      <p:sp>
        <p:nvSpPr>
          <p:cNvPr id="7" name="Espace réservé du numéro de diapositive 6">
            <a:extLst>
              <a:ext uri="{FF2B5EF4-FFF2-40B4-BE49-F238E27FC236}">
                <a16:creationId xmlns:a16="http://schemas.microsoft.com/office/drawing/2014/main" id="{C6CEE560-E0BB-EAC0-8047-A9EB92BE2EE9}"/>
              </a:ext>
            </a:extLst>
          </p:cNvPr>
          <p:cNvSpPr>
            <a:spLocks noGrp="1"/>
          </p:cNvSpPr>
          <p:nvPr>
            <p:ph type="sldNum" sz="quarter" idx="12"/>
          </p:nvPr>
        </p:nvSpPr>
        <p:spPr/>
        <p:txBody>
          <a:bodyPr/>
          <a:lstStyle/>
          <a:p>
            <a:fld id="{8BBBE5E8-0B7E-EF48-9173-41A5C53543BC}" type="slidenum">
              <a:rPr lang="fr-FR" smtClean="0"/>
              <a:t>‹N°›</a:t>
            </a:fld>
            <a:endParaRPr lang="fr-FR"/>
          </a:p>
        </p:txBody>
      </p:sp>
    </p:spTree>
    <p:extLst>
      <p:ext uri="{BB962C8B-B14F-4D97-AF65-F5344CB8AC3E}">
        <p14:creationId xmlns:p14="http://schemas.microsoft.com/office/powerpoint/2010/main" val="368352391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EF0DF897-5F07-365F-EE8D-2578A775D632}"/>
              </a:ext>
            </a:extLst>
          </p:cNvPr>
          <p:cNvSpPr>
            <a:spLocks noGrp="1"/>
          </p:cNvSpPr>
          <p:nvPr>
            <p:ph type="title"/>
          </p:nvPr>
        </p:nvSpPr>
        <p:spPr>
          <a:xfrm>
            <a:off x="839788" y="365125"/>
            <a:ext cx="10515600" cy="1325563"/>
          </a:xfrm>
        </p:spPr>
        <p:txBody>
          <a:bodyPr/>
          <a:lstStyle/>
          <a:p>
            <a:r>
              <a:rPr lang="fr-FR"/>
              <a:t>Modifiez le style du titre</a:t>
            </a:r>
          </a:p>
        </p:txBody>
      </p:sp>
      <p:sp>
        <p:nvSpPr>
          <p:cNvPr id="3" name="Espace réservé du texte 2">
            <a:extLst>
              <a:ext uri="{FF2B5EF4-FFF2-40B4-BE49-F238E27FC236}">
                <a16:creationId xmlns:a16="http://schemas.microsoft.com/office/drawing/2014/main" id="{7B14328B-EFB8-7CA3-3EA5-010DA9B83260}"/>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4" name="Espace réservé du contenu 3">
            <a:extLst>
              <a:ext uri="{FF2B5EF4-FFF2-40B4-BE49-F238E27FC236}">
                <a16:creationId xmlns:a16="http://schemas.microsoft.com/office/drawing/2014/main" id="{B6158C7C-366B-6015-EAC0-C1911B7F9EE9}"/>
              </a:ext>
            </a:extLst>
          </p:cNvPr>
          <p:cNvSpPr>
            <a:spLocks noGrp="1"/>
          </p:cNvSpPr>
          <p:nvPr>
            <p:ph sz="half" idx="2"/>
          </p:nvPr>
        </p:nvSpPr>
        <p:spPr>
          <a:xfrm>
            <a:off x="839788" y="2505075"/>
            <a:ext cx="5157787" cy="368458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u texte 4">
            <a:extLst>
              <a:ext uri="{FF2B5EF4-FFF2-40B4-BE49-F238E27FC236}">
                <a16:creationId xmlns:a16="http://schemas.microsoft.com/office/drawing/2014/main" id="{20C0BBD1-6FB9-8282-8859-C34E04FF9704}"/>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6" name="Espace réservé du contenu 5">
            <a:extLst>
              <a:ext uri="{FF2B5EF4-FFF2-40B4-BE49-F238E27FC236}">
                <a16:creationId xmlns:a16="http://schemas.microsoft.com/office/drawing/2014/main" id="{C2FED4DA-FA20-D755-ADD6-833185E03637}"/>
              </a:ext>
            </a:extLst>
          </p:cNvPr>
          <p:cNvSpPr>
            <a:spLocks noGrp="1"/>
          </p:cNvSpPr>
          <p:nvPr>
            <p:ph sz="quarter" idx="4"/>
          </p:nvPr>
        </p:nvSpPr>
        <p:spPr>
          <a:xfrm>
            <a:off x="6172200" y="2505075"/>
            <a:ext cx="5183188" cy="368458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7" name="Espace réservé de la date 6">
            <a:extLst>
              <a:ext uri="{FF2B5EF4-FFF2-40B4-BE49-F238E27FC236}">
                <a16:creationId xmlns:a16="http://schemas.microsoft.com/office/drawing/2014/main" id="{E8AB8B9A-C96D-3064-10BA-6340EDAF2C64}"/>
              </a:ext>
            </a:extLst>
          </p:cNvPr>
          <p:cNvSpPr>
            <a:spLocks noGrp="1"/>
          </p:cNvSpPr>
          <p:nvPr>
            <p:ph type="dt" sz="half" idx="10"/>
          </p:nvPr>
        </p:nvSpPr>
        <p:spPr/>
        <p:txBody>
          <a:bodyPr/>
          <a:lstStyle/>
          <a:p>
            <a:fld id="{49A1835C-6BD3-1D43-80AE-A7526F2BC3B4}" type="datetimeFigureOut">
              <a:rPr lang="fr-FR" smtClean="0"/>
              <a:t>22/03/2023</a:t>
            </a:fld>
            <a:endParaRPr lang="fr-FR"/>
          </a:p>
        </p:txBody>
      </p:sp>
      <p:sp>
        <p:nvSpPr>
          <p:cNvPr id="8" name="Espace réservé du pied de page 7">
            <a:extLst>
              <a:ext uri="{FF2B5EF4-FFF2-40B4-BE49-F238E27FC236}">
                <a16:creationId xmlns:a16="http://schemas.microsoft.com/office/drawing/2014/main" id="{CC61BD0D-1FC7-3ACF-655C-69C26A935753}"/>
              </a:ext>
            </a:extLst>
          </p:cNvPr>
          <p:cNvSpPr>
            <a:spLocks noGrp="1"/>
          </p:cNvSpPr>
          <p:nvPr>
            <p:ph type="ftr" sz="quarter" idx="11"/>
          </p:nvPr>
        </p:nvSpPr>
        <p:spPr/>
        <p:txBody>
          <a:bodyPr/>
          <a:lstStyle/>
          <a:p>
            <a:endParaRPr lang="fr-FR"/>
          </a:p>
        </p:txBody>
      </p:sp>
      <p:sp>
        <p:nvSpPr>
          <p:cNvPr id="9" name="Espace réservé du numéro de diapositive 8">
            <a:extLst>
              <a:ext uri="{FF2B5EF4-FFF2-40B4-BE49-F238E27FC236}">
                <a16:creationId xmlns:a16="http://schemas.microsoft.com/office/drawing/2014/main" id="{5CD4B264-DBEA-9C4C-F04E-EEFFDE28F96F}"/>
              </a:ext>
            </a:extLst>
          </p:cNvPr>
          <p:cNvSpPr>
            <a:spLocks noGrp="1"/>
          </p:cNvSpPr>
          <p:nvPr>
            <p:ph type="sldNum" sz="quarter" idx="12"/>
          </p:nvPr>
        </p:nvSpPr>
        <p:spPr/>
        <p:txBody>
          <a:bodyPr/>
          <a:lstStyle/>
          <a:p>
            <a:fld id="{8BBBE5E8-0B7E-EF48-9173-41A5C53543BC}" type="slidenum">
              <a:rPr lang="fr-FR" smtClean="0"/>
              <a:t>‹N°›</a:t>
            </a:fld>
            <a:endParaRPr lang="fr-FR"/>
          </a:p>
        </p:txBody>
      </p:sp>
    </p:spTree>
    <p:extLst>
      <p:ext uri="{BB962C8B-B14F-4D97-AF65-F5344CB8AC3E}">
        <p14:creationId xmlns:p14="http://schemas.microsoft.com/office/powerpoint/2010/main" val="187928263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1ECB6390-ED45-D052-C9FE-6261465C11EB}"/>
              </a:ext>
            </a:extLst>
          </p:cNvPr>
          <p:cNvSpPr>
            <a:spLocks noGrp="1"/>
          </p:cNvSpPr>
          <p:nvPr>
            <p:ph type="title"/>
          </p:nvPr>
        </p:nvSpPr>
        <p:spPr/>
        <p:txBody>
          <a:bodyPr/>
          <a:lstStyle/>
          <a:p>
            <a:r>
              <a:rPr lang="fr-FR"/>
              <a:t>Modifiez le style du titre</a:t>
            </a:r>
          </a:p>
        </p:txBody>
      </p:sp>
      <p:sp>
        <p:nvSpPr>
          <p:cNvPr id="3" name="Espace réservé de la date 2">
            <a:extLst>
              <a:ext uri="{FF2B5EF4-FFF2-40B4-BE49-F238E27FC236}">
                <a16:creationId xmlns:a16="http://schemas.microsoft.com/office/drawing/2014/main" id="{A8566E59-95C0-9B3B-8465-F3D00B089A60}"/>
              </a:ext>
            </a:extLst>
          </p:cNvPr>
          <p:cNvSpPr>
            <a:spLocks noGrp="1"/>
          </p:cNvSpPr>
          <p:nvPr>
            <p:ph type="dt" sz="half" idx="10"/>
          </p:nvPr>
        </p:nvSpPr>
        <p:spPr/>
        <p:txBody>
          <a:bodyPr/>
          <a:lstStyle/>
          <a:p>
            <a:fld id="{49A1835C-6BD3-1D43-80AE-A7526F2BC3B4}" type="datetimeFigureOut">
              <a:rPr lang="fr-FR" smtClean="0"/>
              <a:t>22/03/2023</a:t>
            </a:fld>
            <a:endParaRPr lang="fr-FR"/>
          </a:p>
        </p:txBody>
      </p:sp>
      <p:sp>
        <p:nvSpPr>
          <p:cNvPr id="4" name="Espace réservé du pied de page 3">
            <a:extLst>
              <a:ext uri="{FF2B5EF4-FFF2-40B4-BE49-F238E27FC236}">
                <a16:creationId xmlns:a16="http://schemas.microsoft.com/office/drawing/2014/main" id="{E85EDB9C-AFC7-1B6B-9B5C-4AF5BC115C3F}"/>
              </a:ext>
            </a:extLst>
          </p:cNvPr>
          <p:cNvSpPr>
            <a:spLocks noGrp="1"/>
          </p:cNvSpPr>
          <p:nvPr>
            <p:ph type="ftr" sz="quarter" idx="11"/>
          </p:nvPr>
        </p:nvSpPr>
        <p:spPr/>
        <p:txBody>
          <a:bodyPr/>
          <a:lstStyle/>
          <a:p>
            <a:endParaRPr lang="fr-FR"/>
          </a:p>
        </p:txBody>
      </p:sp>
      <p:sp>
        <p:nvSpPr>
          <p:cNvPr id="5" name="Espace réservé du numéro de diapositive 4">
            <a:extLst>
              <a:ext uri="{FF2B5EF4-FFF2-40B4-BE49-F238E27FC236}">
                <a16:creationId xmlns:a16="http://schemas.microsoft.com/office/drawing/2014/main" id="{C6A64F3C-4D5B-754C-7C95-8F9A7EA9EFCD}"/>
              </a:ext>
            </a:extLst>
          </p:cNvPr>
          <p:cNvSpPr>
            <a:spLocks noGrp="1"/>
          </p:cNvSpPr>
          <p:nvPr>
            <p:ph type="sldNum" sz="quarter" idx="12"/>
          </p:nvPr>
        </p:nvSpPr>
        <p:spPr/>
        <p:txBody>
          <a:bodyPr/>
          <a:lstStyle/>
          <a:p>
            <a:fld id="{8BBBE5E8-0B7E-EF48-9173-41A5C53543BC}" type="slidenum">
              <a:rPr lang="fr-FR" smtClean="0"/>
              <a:t>‹N°›</a:t>
            </a:fld>
            <a:endParaRPr lang="fr-FR"/>
          </a:p>
        </p:txBody>
      </p:sp>
    </p:spTree>
    <p:extLst>
      <p:ext uri="{BB962C8B-B14F-4D97-AF65-F5344CB8AC3E}">
        <p14:creationId xmlns:p14="http://schemas.microsoft.com/office/powerpoint/2010/main" val="428332742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a:extLst>
              <a:ext uri="{FF2B5EF4-FFF2-40B4-BE49-F238E27FC236}">
                <a16:creationId xmlns:a16="http://schemas.microsoft.com/office/drawing/2014/main" id="{09DC9FDA-98C7-3A74-B0EB-18595A4D8C5F}"/>
              </a:ext>
            </a:extLst>
          </p:cNvPr>
          <p:cNvSpPr>
            <a:spLocks noGrp="1"/>
          </p:cNvSpPr>
          <p:nvPr>
            <p:ph type="dt" sz="half" idx="10"/>
          </p:nvPr>
        </p:nvSpPr>
        <p:spPr/>
        <p:txBody>
          <a:bodyPr/>
          <a:lstStyle/>
          <a:p>
            <a:fld id="{49A1835C-6BD3-1D43-80AE-A7526F2BC3B4}" type="datetimeFigureOut">
              <a:rPr lang="fr-FR" smtClean="0"/>
              <a:t>22/03/2023</a:t>
            </a:fld>
            <a:endParaRPr lang="fr-FR"/>
          </a:p>
        </p:txBody>
      </p:sp>
      <p:sp>
        <p:nvSpPr>
          <p:cNvPr id="3" name="Espace réservé du pied de page 2">
            <a:extLst>
              <a:ext uri="{FF2B5EF4-FFF2-40B4-BE49-F238E27FC236}">
                <a16:creationId xmlns:a16="http://schemas.microsoft.com/office/drawing/2014/main" id="{B3F699E9-0339-D39F-EEF9-865E19B7F726}"/>
              </a:ext>
            </a:extLst>
          </p:cNvPr>
          <p:cNvSpPr>
            <a:spLocks noGrp="1"/>
          </p:cNvSpPr>
          <p:nvPr>
            <p:ph type="ftr" sz="quarter" idx="11"/>
          </p:nvPr>
        </p:nvSpPr>
        <p:spPr/>
        <p:txBody>
          <a:bodyPr/>
          <a:lstStyle/>
          <a:p>
            <a:endParaRPr lang="fr-FR"/>
          </a:p>
        </p:txBody>
      </p:sp>
      <p:sp>
        <p:nvSpPr>
          <p:cNvPr id="4" name="Espace réservé du numéro de diapositive 3">
            <a:extLst>
              <a:ext uri="{FF2B5EF4-FFF2-40B4-BE49-F238E27FC236}">
                <a16:creationId xmlns:a16="http://schemas.microsoft.com/office/drawing/2014/main" id="{E7467125-337D-0B0F-06C5-3CB4BFB689DC}"/>
              </a:ext>
            </a:extLst>
          </p:cNvPr>
          <p:cNvSpPr>
            <a:spLocks noGrp="1"/>
          </p:cNvSpPr>
          <p:nvPr>
            <p:ph type="sldNum" sz="quarter" idx="12"/>
          </p:nvPr>
        </p:nvSpPr>
        <p:spPr/>
        <p:txBody>
          <a:bodyPr/>
          <a:lstStyle/>
          <a:p>
            <a:fld id="{8BBBE5E8-0B7E-EF48-9173-41A5C53543BC}" type="slidenum">
              <a:rPr lang="fr-FR" smtClean="0"/>
              <a:t>‹N°›</a:t>
            </a:fld>
            <a:endParaRPr lang="fr-FR"/>
          </a:p>
        </p:txBody>
      </p:sp>
    </p:spTree>
    <p:extLst>
      <p:ext uri="{BB962C8B-B14F-4D97-AF65-F5344CB8AC3E}">
        <p14:creationId xmlns:p14="http://schemas.microsoft.com/office/powerpoint/2010/main" val="241121599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F0FE4522-F29C-030C-FCD8-F8593090B027}"/>
              </a:ext>
            </a:extLst>
          </p:cNvPr>
          <p:cNvSpPr>
            <a:spLocks noGrp="1"/>
          </p:cNvSpPr>
          <p:nvPr>
            <p:ph type="title"/>
          </p:nvPr>
        </p:nvSpPr>
        <p:spPr>
          <a:xfrm>
            <a:off x="839788" y="457200"/>
            <a:ext cx="3932237" cy="1600200"/>
          </a:xfrm>
        </p:spPr>
        <p:txBody>
          <a:bodyPr anchor="b"/>
          <a:lstStyle>
            <a:lvl1pPr>
              <a:defRPr sz="3200"/>
            </a:lvl1pPr>
          </a:lstStyle>
          <a:p>
            <a:r>
              <a:rPr lang="fr-FR"/>
              <a:t>Modifiez le style du titre</a:t>
            </a:r>
          </a:p>
        </p:txBody>
      </p:sp>
      <p:sp>
        <p:nvSpPr>
          <p:cNvPr id="3" name="Espace réservé du contenu 2">
            <a:extLst>
              <a:ext uri="{FF2B5EF4-FFF2-40B4-BE49-F238E27FC236}">
                <a16:creationId xmlns:a16="http://schemas.microsoft.com/office/drawing/2014/main" id="{94C46055-1C9E-6023-02C2-593DA0E6666E}"/>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texte 3">
            <a:extLst>
              <a:ext uri="{FF2B5EF4-FFF2-40B4-BE49-F238E27FC236}">
                <a16:creationId xmlns:a16="http://schemas.microsoft.com/office/drawing/2014/main" id="{82A84F4A-3262-CEF3-24EE-894C565F4C2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Cliquez pour modifier les styles du texte du masque</a:t>
            </a:r>
          </a:p>
        </p:txBody>
      </p:sp>
      <p:sp>
        <p:nvSpPr>
          <p:cNvPr id="5" name="Espace réservé de la date 4">
            <a:extLst>
              <a:ext uri="{FF2B5EF4-FFF2-40B4-BE49-F238E27FC236}">
                <a16:creationId xmlns:a16="http://schemas.microsoft.com/office/drawing/2014/main" id="{569C5FED-9FCF-E1C4-1B38-3A6006C05520}"/>
              </a:ext>
            </a:extLst>
          </p:cNvPr>
          <p:cNvSpPr>
            <a:spLocks noGrp="1"/>
          </p:cNvSpPr>
          <p:nvPr>
            <p:ph type="dt" sz="half" idx="10"/>
          </p:nvPr>
        </p:nvSpPr>
        <p:spPr/>
        <p:txBody>
          <a:bodyPr/>
          <a:lstStyle/>
          <a:p>
            <a:fld id="{49A1835C-6BD3-1D43-80AE-A7526F2BC3B4}" type="datetimeFigureOut">
              <a:rPr lang="fr-FR" smtClean="0"/>
              <a:t>22/03/2023</a:t>
            </a:fld>
            <a:endParaRPr lang="fr-FR"/>
          </a:p>
        </p:txBody>
      </p:sp>
      <p:sp>
        <p:nvSpPr>
          <p:cNvPr id="6" name="Espace réservé du pied de page 5">
            <a:extLst>
              <a:ext uri="{FF2B5EF4-FFF2-40B4-BE49-F238E27FC236}">
                <a16:creationId xmlns:a16="http://schemas.microsoft.com/office/drawing/2014/main" id="{DF0D7CC0-FBD7-A7AD-E3B0-94C49DBC0B51}"/>
              </a:ext>
            </a:extLst>
          </p:cNvPr>
          <p:cNvSpPr>
            <a:spLocks noGrp="1"/>
          </p:cNvSpPr>
          <p:nvPr>
            <p:ph type="ftr" sz="quarter" idx="11"/>
          </p:nvPr>
        </p:nvSpPr>
        <p:spPr/>
        <p:txBody>
          <a:bodyPr/>
          <a:lstStyle/>
          <a:p>
            <a:endParaRPr lang="fr-FR"/>
          </a:p>
        </p:txBody>
      </p:sp>
      <p:sp>
        <p:nvSpPr>
          <p:cNvPr id="7" name="Espace réservé du numéro de diapositive 6">
            <a:extLst>
              <a:ext uri="{FF2B5EF4-FFF2-40B4-BE49-F238E27FC236}">
                <a16:creationId xmlns:a16="http://schemas.microsoft.com/office/drawing/2014/main" id="{28B86301-3BD8-FBC9-3A8F-5E3CAA23F2A9}"/>
              </a:ext>
            </a:extLst>
          </p:cNvPr>
          <p:cNvSpPr>
            <a:spLocks noGrp="1"/>
          </p:cNvSpPr>
          <p:nvPr>
            <p:ph type="sldNum" sz="quarter" idx="12"/>
          </p:nvPr>
        </p:nvSpPr>
        <p:spPr/>
        <p:txBody>
          <a:bodyPr/>
          <a:lstStyle/>
          <a:p>
            <a:fld id="{8BBBE5E8-0B7E-EF48-9173-41A5C53543BC}" type="slidenum">
              <a:rPr lang="fr-FR" smtClean="0"/>
              <a:t>‹N°›</a:t>
            </a:fld>
            <a:endParaRPr lang="fr-FR"/>
          </a:p>
        </p:txBody>
      </p:sp>
    </p:spTree>
    <p:extLst>
      <p:ext uri="{BB962C8B-B14F-4D97-AF65-F5344CB8AC3E}">
        <p14:creationId xmlns:p14="http://schemas.microsoft.com/office/powerpoint/2010/main" val="380107056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7485146B-6698-0087-EE17-2A825485D388}"/>
              </a:ext>
            </a:extLst>
          </p:cNvPr>
          <p:cNvSpPr>
            <a:spLocks noGrp="1"/>
          </p:cNvSpPr>
          <p:nvPr>
            <p:ph type="title"/>
          </p:nvPr>
        </p:nvSpPr>
        <p:spPr>
          <a:xfrm>
            <a:off x="839788" y="457200"/>
            <a:ext cx="3932237" cy="1600200"/>
          </a:xfrm>
        </p:spPr>
        <p:txBody>
          <a:bodyPr anchor="b"/>
          <a:lstStyle>
            <a:lvl1pPr>
              <a:defRPr sz="3200"/>
            </a:lvl1pPr>
          </a:lstStyle>
          <a:p>
            <a:r>
              <a:rPr lang="fr-FR"/>
              <a:t>Modifiez le style du titre</a:t>
            </a:r>
          </a:p>
        </p:txBody>
      </p:sp>
      <p:sp>
        <p:nvSpPr>
          <p:cNvPr id="3" name="Espace réservé pour une image  2">
            <a:extLst>
              <a:ext uri="{FF2B5EF4-FFF2-40B4-BE49-F238E27FC236}">
                <a16:creationId xmlns:a16="http://schemas.microsoft.com/office/drawing/2014/main" id="{06835E71-E67E-FE19-DBD5-76E04003E561}"/>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Espace réservé du texte 3">
            <a:extLst>
              <a:ext uri="{FF2B5EF4-FFF2-40B4-BE49-F238E27FC236}">
                <a16:creationId xmlns:a16="http://schemas.microsoft.com/office/drawing/2014/main" id="{79673145-E06B-09B4-CEFB-C53DC162FE0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Cliquez pour modifier les styles du texte du masque</a:t>
            </a:r>
          </a:p>
        </p:txBody>
      </p:sp>
      <p:sp>
        <p:nvSpPr>
          <p:cNvPr id="5" name="Espace réservé de la date 4">
            <a:extLst>
              <a:ext uri="{FF2B5EF4-FFF2-40B4-BE49-F238E27FC236}">
                <a16:creationId xmlns:a16="http://schemas.microsoft.com/office/drawing/2014/main" id="{87A317F4-FED9-9C5C-A8DC-3182FF449BD4}"/>
              </a:ext>
            </a:extLst>
          </p:cNvPr>
          <p:cNvSpPr>
            <a:spLocks noGrp="1"/>
          </p:cNvSpPr>
          <p:nvPr>
            <p:ph type="dt" sz="half" idx="10"/>
          </p:nvPr>
        </p:nvSpPr>
        <p:spPr/>
        <p:txBody>
          <a:bodyPr/>
          <a:lstStyle/>
          <a:p>
            <a:fld id="{49A1835C-6BD3-1D43-80AE-A7526F2BC3B4}" type="datetimeFigureOut">
              <a:rPr lang="fr-FR" smtClean="0"/>
              <a:t>22/03/2023</a:t>
            </a:fld>
            <a:endParaRPr lang="fr-FR"/>
          </a:p>
        </p:txBody>
      </p:sp>
      <p:sp>
        <p:nvSpPr>
          <p:cNvPr id="6" name="Espace réservé du pied de page 5">
            <a:extLst>
              <a:ext uri="{FF2B5EF4-FFF2-40B4-BE49-F238E27FC236}">
                <a16:creationId xmlns:a16="http://schemas.microsoft.com/office/drawing/2014/main" id="{DE381A6F-55EF-E1BB-107E-0CD8EEB48865}"/>
              </a:ext>
            </a:extLst>
          </p:cNvPr>
          <p:cNvSpPr>
            <a:spLocks noGrp="1"/>
          </p:cNvSpPr>
          <p:nvPr>
            <p:ph type="ftr" sz="quarter" idx="11"/>
          </p:nvPr>
        </p:nvSpPr>
        <p:spPr/>
        <p:txBody>
          <a:bodyPr/>
          <a:lstStyle/>
          <a:p>
            <a:endParaRPr lang="fr-FR"/>
          </a:p>
        </p:txBody>
      </p:sp>
      <p:sp>
        <p:nvSpPr>
          <p:cNvPr id="7" name="Espace réservé du numéro de diapositive 6">
            <a:extLst>
              <a:ext uri="{FF2B5EF4-FFF2-40B4-BE49-F238E27FC236}">
                <a16:creationId xmlns:a16="http://schemas.microsoft.com/office/drawing/2014/main" id="{5B518569-5F64-6428-69CE-AD7294CF6916}"/>
              </a:ext>
            </a:extLst>
          </p:cNvPr>
          <p:cNvSpPr>
            <a:spLocks noGrp="1"/>
          </p:cNvSpPr>
          <p:nvPr>
            <p:ph type="sldNum" sz="quarter" idx="12"/>
          </p:nvPr>
        </p:nvSpPr>
        <p:spPr/>
        <p:txBody>
          <a:bodyPr/>
          <a:lstStyle/>
          <a:p>
            <a:fld id="{8BBBE5E8-0B7E-EF48-9173-41A5C53543BC}" type="slidenum">
              <a:rPr lang="fr-FR" smtClean="0"/>
              <a:t>‹N°›</a:t>
            </a:fld>
            <a:endParaRPr lang="fr-FR"/>
          </a:p>
        </p:txBody>
      </p:sp>
    </p:spTree>
    <p:extLst>
      <p:ext uri="{BB962C8B-B14F-4D97-AF65-F5344CB8AC3E}">
        <p14:creationId xmlns:p14="http://schemas.microsoft.com/office/powerpoint/2010/main" val="41392677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emf"/><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Espace réservé du titre 1">
            <a:extLst>
              <a:ext uri="{FF2B5EF4-FFF2-40B4-BE49-F238E27FC236}">
                <a16:creationId xmlns:a16="http://schemas.microsoft.com/office/drawing/2014/main" id="{11860482-1B63-5A54-53B1-85C3FC8B4AF8}"/>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fr-FR"/>
              <a:t>Modifiez le style du titre</a:t>
            </a:r>
          </a:p>
        </p:txBody>
      </p:sp>
      <p:sp>
        <p:nvSpPr>
          <p:cNvPr id="3" name="Espace réservé du texte 2">
            <a:extLst>
              <a:ext uri="{FF2B5EF4-FFF2-40B4-BE49-F238E27FC236}">
                <a16:creationId xmlns:a16="http://schemas.microsoft.com/office/drawing/2014/main" id="{74F382E4-13A6-8675-78DB-F23EBE696F54}"/>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24AC9ADF-2514-F75F-B72B-134AC35BFA53}"/>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9A1835C-6BD3-1D43-80AE-A7526F2BC3B4}" type="datetimeFigureOut">
              <a:rPr lang="fr-FR" smtClean="0"/>
              <a:t>22/03/2023</a:t>
            </a:fld>
            <a:endParaRPr lang="fr-FR"/>
          </a:p>
        </p:txBody>
      </p:sp>
      <p:sp>
        <p:nvSpPr>
          <p:cNvPr id="5" name="Espace réservé du pied de page 4">
            <a:extLst>
              <a:ext uri="{FF2B5EF4-FFF2-40B4-BE49-F238E27FC236}">
                <a16:creationId xmlns:a16="http://schemas.microsoft.com/office/drawing/2014/main" id="{8C5B1F42-9B36-AF5B-14DF-E56C60F13027}"/>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a:p>
        </p:txBody>
      </p:sp>
      <p:sp>
        <p:nvSpPr>
          <p:cNvPr id="6" name="Espace réservé du numéro de diapositive 5">
            <a:extLst>
              <a:ext uri="{FF2B5EF4-FFF2-40B4-BE49-F238E27FC236}">
                <a16:creationId xmlns:a16="http://schemas.microsoft.com/office/drawing/2014/main" id="{02062819-BBB4-814A-97C7-4FE28D7D8991}"/>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BBBE5E8-0B7E-EF48-9173-41A5C53543BC}" type="slidenum">
              <a:rPr lang="fr-FR" smtClean="0"/>
              <a:t>‹N°›</a:t>
            </a:fld>
            <a:endParaRPr lang="fr-FR"/>
          </a:p>
        </p:txBody>
      </p:sp>
    </p:spTree>
    <p:extLst>
      <p:ext uri="{BB962C8B-B14F-4D97-AF65-F5344CB8AC3E}">
        <p14:creationId xmlns:p14="http://schemas.microsoft.com/office/powerpoint/2010/main" val="414194737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image" Target="../media/image5.png"/></Relationships>
</file>

<file path=ppt/slides/_rels/slide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ZoneTexte 5">
            <a:extLst>
              <a:ext uri="{FF2B5EF4-FFF2-40B4-BE49-F238E27FC236}">
                <a16:creationId xmlns:a16="http://schemas.microsoft.com/office/drawing/2014/main" id="{87F0C8FC-9811-58FB-4E57-541890056D89}"/>
              </a:ext>
            </a:extLst>
          </p:cNvPr>
          <p:cNvSpPr txBox="1"/>
          <p:nvPr/>
        </p:nvSpPr>
        <p:spPr>
          <a:xfrm>
            <a:off x="2155825" y="2736502"/>
            <a:ext cx="7880350" cy="1384995"/>
          </a:xfrm>
          <a:prstGeom prst="rect">
            <a:avLst/>
          </a:prstGeom>
          <a:noFill/>
        </p:spPr>
        <p:txBody>
          <a:bodyPr wrap="square" rtlCol="0">
            <a:spAutoFit/>
          </a:bodyPr>
          <a:lstStyle/>
          <a:p>
            <a:pPr algn="just"/>
            <a:r>
              <a:rPr lang="fr-FR" sz="2800" b="1" dirty="0" smtClean="0">
                <a:solidFill>
                  <a:srgbClr val="6B5798"/>
                </a:solidFill>
                <a:latin typeface="Helvetica" pitchFamily="2" charset="0"/>
              </a:rPr>
              <a:t>CONSTRUIRE LES RÈGLES D’OR DE LA COOPÉRATION EN SANTÉ</a:t>
            </a:r>
          </a:p>
          <a:p>
            <a:pPr algn="just"/>
            <a:endParaRPr lang="fr-FR" sz="2800" dirty="0">
              <a:solidFill>
                <a:srgbClr val="6B5798"/>
              </a:solidFill>
              <a:effectLst/>
              <a:latin typeface="Helvetica" pitchFamily="2" charset="0"/>
            </a:endParaRPr>
          </a:p>
        </p:txBody>
      </p:sp>
    </p:spTree>
    <p:extLst>
      <p:ext uri="{BB962C8B-B14F-4D97-AF65-F5344CB8AC3E}">
        <p14:creationId xmlns:p14="http://schemas.microsoft.com/office/powerpoint/2010/main" val="220772523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a:extLst>
              <a:ext uri="{FF2B5EF4-FFF2-40B4-BE49-F238E27FC236}">
                <a16:creationId xmlns:a16="http://schemas.microsoft.com/office/drawing/2014/main" id="{AC2B3521-29D0-62FE-C3BA-5D0D929E6422}"/>
              </a:ext>
            </a:extLst>
          </p:cNvPr>
          <p:cNvSpPr>
            <a:spLocks noGrp="1"/>
          </p:cNvSpPr>
          <p:nvPr>
            <p:ph idx="1"/>
          </p:nvPr>
        </p:nvSpPr>
        <p:spPr>
          <a:xfrm>
            <a:off x="241300" y="3009899"/>
            <a:ext cx="11112500" cy="2489201"/>
          </a:xfrm>
        </p:spPr>
        <p:txBody>
          <a:bodyPr>
            <a:normAutofit/>
          </a:bodyPr>
          <a:lstStyle/>
          <a:p>
            <a:pPr algn="just"/>
            <a:r>
              <a:rPr lang="fr-FR" sz="1800" dirty="0" smtClean="0">
                <a:latin typeface="Helvetica" pitchFamily="2" charset="0"/>
              </a:rPr>
              <a:t>Bertrand BIJU-DUVAL, Directeur de la délégation des Alpes-de-Haute-Provence, ARS PACA</a:t>
            </a:r>
          </a:p>
          <a:p>
            <a:pPr algn="just"/>
            <a:r>
              <a:rPr lang="fr-FR" sz="1800" dirty="0" smtClean="0">
                <a:latin typeface="Helvetica" pitchFamily="2" charset="0"/>
              </a:rPr>
              <a:t>Céline MANSOUR, chargée de mission à la direction des politiques régionales de santé, ARS PACA</a:t>
            </a:r>
          </a:p>
        </p:txBody>
      </p:sp>
      <p:sp>
        <p:nvSpPr>
          <p:cNvPr id="4" name="Titre 3"/>
          <p:cNvSpPr>
            <a:spLocks noGrp="1"/>
          </p:cNvSpPr>
          <p:nvPr>
            <p:ph type="title"/>
          </p:nvPr>
        </p:nvSpPr>
        <p:spPr/>
        <p:txBody>
          <a:bodyPr/>
          <a:lstStyle/>
          <a:p>
            <a:endParaRPr lang="fr-FR" dirty="0"/>
          </a:p>
        </p:txBody>
      </p:sp>
      <p:sp>
        <p:nvSpPr>
          <p:cNvPr id="5" name="Titre 1">
            <a:extLst>
              <a:ext uri="{FF2B5EF4-FFF2-40B4-BE49-F238E27FC236}">
                <a16:creationId xmlns:a16="http://schemas.microsoft.com/office/drawing/2014/main" id="{FE80B7A6-8DF6-970C-29F3-92D9E2833254}"/>
              </a:ext>
            </a:extLst>
          </p:cNvPr>
          <p:cNvSpPr txBox="1">
            <a:spLocks/>
          </p:cNvSpPr>
          <p:nvPr/>
        </p:nvSpPr>
        <p:spPr>
          <a:xfrm>
            <a:off x="241300" y="2320925"/>
            <a:ext cx="10515600" cy="676275"/>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just"/>
            <a:r>
              <a:rPr lang="fr-FR" sz="2400" b="1" dirty="0" smtClean="0">
                <a:solidFill>
                  <a:srgbClr val="6B5798"/>
                </a:solidFill>
                <a:latin typeface="Helvetica" pitchFamily="2" charset="0"/>
              </a:rPr>
              <a:t>ANIMATEURS</a:t>
            </a:r>
            <a:endParaRPr lang="fr-FR" sz="2400" dirty="0">
              <a:solidFill>
                <a:srgbClr val="6B5798"/>
              </a:solidFill>
            </a:endParaRPr>
          </a:p>
        </p:txBody>
      </p:sp>
    </p:spTree>
    <p:extLst>
      <p:ext uri="{BB962C8B-B14F-4D97-AF65-F5344CB8AC3E}">
        <p14:creationId xmlns:p14="http://schemas.microsoft.com/office/powerpoint/2010/main" val="300963131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1">
            <a:extLst>
              <a:ext uri="{FF2B5EF4-FFF2-40B4-BE49-F238E27FC236}">
                <a16:creationId xmlns:a16="http://schemas.microsoft.com/office/drawing/2014/main" id="{4943E590-DB54-F53A-AEF9-F428F45581C9}"/>
              </a:ext>
            </a:extLst>
          </p:cNvPr>
          <p:cNvSpPr>
            <a:spLocks noGrp="1"/>
          </p:cNvSpPr>
          <p:nvPr>
            <p:ph type="title"/>
          </p:nvPr>
        </p:nvSpPr>
        <p:spPr>
          <a:xfrm>
            <a:off x="241300" y="2320925"/>
            <a:ext cx="10515600" cy="676275"/>
          </a:xfrm>
        </p:spPr>
        <p:txBody>
          <a:bodyPr>
            <a:normAutofit/>
          </a:bodyPr>
          <a:lstStyle/>
          <a:p>
            <a:pPr algn="just"/>
            <a:r>
              <a:rPr lang="fr-FR" sz="2400" b="1" dirty="0" smtClean="0">
                <a:solidFill>
                  <a:srgbClr val="6B5798"/>
                </a:solidFill>
                <a:latin typeface="Helvetica" pitchFamily="2" charset="0"/>
              </a:rPr>
              <a:t>QU’EST-CE QUE LA </a:t>
            </a:r>
            <a:r>
              <a:rPr lang="fr-FR" sz="2400" b="1" dirty="0">
                <a:solidFill>
                  <a:srgbClr val="6B5798"/>
                </a:solidFill>
                <a:latin typeface="Helvetica" pitchFamily="2" charset="0"/>
              </a:rPr>
              <a:t>COOPÉRATION </a:t>
            </a:r>
            <a:r>
              <a:rPr lang="fr-FR" sz="2400" b="1" dirty="0" smtClean="0">
                <a:solidFill>
                  <a:srgbClr val="6B5798"/>
                </a:solidFill>
                <a:latin typeface="Helvetica" pitchFamily="2" charset="0"/>
              </a:rPr>
              <a:t>EN SANTE ?</a:t>
            </a:r>
            <a:endParaRPr lang="fr-FR" sz="2400" dirty="0">
              <a:solidFill>
                <a:srgbClr val="6B5798"/>
              </a:solidFill>
            </a:endParaRPr>
          </a:p>
        </p:txBody>
      </p:sp>
      <p:sp>
        <p:nvSpPr>
          <p:cNvPr id="5" name="Espace réservé du contenu 2">
            <a:extLst>
              <a:ext uri="{FF2B5EF4-FFF2-40B4-BE49-F238E27FC236}">
                <a16:creationId xmlns:a16="http://schemas.microsoft.com/office/drawing/2014/main" id="{E0431BDB-AB58-6539-5D1C-E99214720F40}"/>
              </a:ext>
            </a:extLst>
          </p:cNvPr>
          <p:cNvSpPr>
            <a:spLocks noGrp="1"/>
          </p:cNvSpPr>
          <p:nvPr>
            <p:ph idx="1"/>
          </p:nvPr>
        </p:nvSpPr>
        <p:spPr>
          <a:xfrm>
            <a:off x="241300" y="3009899"/>
            <a:ext cx="10401300" cy="2489201"/>
          </a:xfrm>
        </p:spPr>
        <p:txBody>
          <a:bodyPr>
            <a:normAutofit/>
          </a:bodyPr>
          <a:lstStyle/>
          <a:p>
            <a:pPr algn="just"/>
            <a:r>
              <a:rPr lang="fr-FR" sz="1800" dirty="0" smtClean="0">
                <a:latin typeface="Helvetica" pitchFamily="2" charset="0"/>
              </a:rPr>
              <a:t>« La </a:t>
            </a:r>
            <a:r>
              <a:rPr lang="fr-FR" sz="1800" dirty="0">
                <a:latin typeface="Helvetica" pitchFamily="2" charset="0"/>
              </a:rPr>
              <a:t>coopération consiste en l’articulation de plusieurs acteurs d’horizon professionnel et personnel divers, pour s’entraider, partager de bonnes pratiques, des compétences et des outils, agir en complémentarité, dans un cadre structuré et de manière efficiente afin d’atteindre un but commun : un bon état de santé individuelle et collective pour les patients et citoyens de la </a:t>
            </a:r>
            <a:r>
              <a:rPr lang="fr-FR" sz="1800" dirty="0" smtClean="0">
                <a:latin typeface="Helvetica" pitchFamily="2" charset="0"/>
              </a:rPr>
              <a:t>région » </a:t>
            </a:r>
            <a:endParaRPr lang="fr-FR" sz="1800" dirty="0">
              <a:latin typeface="Helvetica" pitchFamily="2" charset="0"/>
            </a:endParaRPr>
          </a:p>
        </p:txBody>
      </p:sp>
    </p:spTree>
    <p:extLst>
      <p:ext uri="{BB962C8B-B14F-4D97-AF65-F5344CB8AC3E}">
        <p14:creationId xmlns:p14="http://schemas.microsoft.com/office/powerpoint/2010/main" val="210616047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FE80B7A6-8DF6-970C-29F3-92D9E2833254}"/>
              </a:ext>
            </a:extLst>
          </p:cNvPr>
          <p:cNvSpPr>
            <a:spLocks noGrp="1"/>
          </p:cNvSpPr>
          <p:nvPr>
            <p:ph type="title"/>
          </p:nvPr>
        </p:nvSpPr>
        <p:spPr>
          <a:xfrm>
            <a:off x="241300" y="2320925"/>
            <a:ext cx="10515600" cy="676275"/>
          </a:xfrm>
        </p:spPr>
        <p:txBody>
          <a:bodyPr>
            <a:normAutofit/>
          </a:bodyPr>
          <a:lstStyle/>
          <a:p>
            <a:pPr algn="just"/>
            <a:r>
              <a:rPr lang="fr-FR" sz="2400" b="1" dirty="0" smtClean="0">
                <a:solidFill>
                  <a:srgbClr val="6B5798"/>
                </a:solidFill>
                <a:latin typeface="Helvetica" pitchFamily="2" charset="0"/>
              </a:rPr>
              <a:t>CONSTRUIRE </a:t>
            </a:r>
            <a:r>
              <a:rPr lang="fr-FR" sz="2400" b="1" dirty="0">
                <a:solidFill>
                  <a:srgbClr val="6B5798"/>
                </a:solidFill>
                <a:latin typeface="Helvetica" pitchFamily="2" charset="0"/>
              </a:rPr>
              <a:t>LES RÈGLES D’OR DE LA COOPÉRATION EN </a:t>
            </a:r>
            <a:r>
              <a:rPr lang="fr-FR" sz="2400" b="1" dirty="0" smtClean="0">
                <a:solidFill>
                  <a:srgbClr val="6B5798"/>
                </a:solidFill>
                <a:latin typeface="Helvetica" pitchFamily="2" charset="0"/>
              </a:rPr>
              <a:t>SANTÉ</a:t>
            </a:r>
            <a:endParaRPr lang="fr-FR" sz="2400" dirty="0">
              <a:solidFill>
                <a:srgbClr val="6B5798"/>
              </a:solidFill>
            </a:endParaRPr>
          </a:p>
        </p:txBody>
      </p:sp>
      <p:sp>
        <p:nvSpPr>
          <p:cNvPr id="3" name="Espace réservé du contenu 2">
            <a:extLst>
              <a:ext uri="{FF2B5EF4-FFF2-40B4-BE49-F238E27FC236}">
                <a16:creationId xmlns:a16="http://schemas.microsoft.com/office/drawing/2014/main" id="{AC2B3521-29D0-62FE-C3BA-5D0D929E6422}"/>
              </a:ext>
            </a:extLst>
          </p:cNvPr>
          <p:cNvSpPr>
            <a:spLocks noGrp="1"/>
          </p:cNvSpPr>
          <p:nvPr>
            <p:ph idx="1"/>
          </p:nvPr>
        </p:nvSpPr>
        <p:spPr>
          <a:xfrm>
            <a:off x="241300" y="3009899"/>
            <a:ext cx="10401300" cy="2489201"/>
          </a:xfrm>
        </p:spPr>
        <p:txBody>
          <a:bodyPr>
            <a:normAutofit/>
          </a:bodyPr>
          <a:lstStyle/>
          <a:p>
            <a:pPr algn="just"/>
            <a:r>
              <a:rPr lang="fr-FR" sz="1800" dirty="0">
                <a:latin typeface="Helvetica" pitchFamily="2" charset="0"/>
              </a:rPr>
              <a:t>Quelles sont les clés d’une coopération efficace en santé ?  </a:t>
            </a:r>
          </a:p>
          <a:p>
            <a:pPr algn="just"/>
            <a:r>
              <a:rPr lang="fr-FR" sz="1800" dirty="0" smtClean="0">
                <a:latin typeface="Helvetica" pitchFamily="2" charset="0"/>
              </a:rPr>
              <a:t>Nous </a:t>
            </a:r>
            <a:r>
              <a:rPr lang="fr-FR" sz="1800" dirty="0">
                <a:latin typeface="Helvetica" pitchFamily="2" charset="0"/>
              </a:rPr>
              <a:t>identifierons ensemble </a:t>
            </a:r>
            <a:r>
              <a:rPr lang="fr-FR" sz="1800" dirty="0" smtClean="0">
                <a:latin typeface="Helvetica" pitchFamily="2" charset="0"/>
              </a:rPr>
              <a:t>les </a:t>
            </a:r>
            <a:r>
              <a:rPr lang="fr-FR" sz="1800" dirty="0">
                <a:latin typeface="Helvetica" pitchFamily="2" charset="0"/>
              </a:rPr>
              <a:t>bonnes pratiques pour faciliter et renforcer les coopérations entre acteurs de santé afin d’améliorer la santé de la population</a:t>
            </a:r>
            <a:r>
              <a:rPr lang="fr-FR" sz="1800" dirty="0" smtClean="0">
                <a:latin typeface="Helvetica" pitchFamily="2" charset="0"/>
              </a:rPr>
              <a:t>.</a:t>
            </a:r>
          </a:p>
        </p:txBody>
      </p:sp>
    </p:spTree>
    <p:extLst>
      <p:ext uri="{BB962C8B-B14F-4D97-AF65-F5344CB8AC3E}">
        <p14:creationId xmlns:p14="http://schemas.microsoft.com/office/powerpoint/2010/main" val="393907042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1" descr="Download Alarm Area Timer Clock Free HQ Image HQ PNG Image | FreePNGIm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010695" y="5126972"/>
            <a:ext cx="285451" cy="285451"/>
          </a:xfrm>
          <a:prstGeom prst="rect">
            <a:avLst/>
          </a:prstGeom>
        </p:spPr>
      </p:pic>
      <p:cxnSp>
        <p:nvCxnSpPr>
          <p:cNvPr id="4" name="Connecteur droit 3"/>
          <p:cNvCxnSpPr/>
          <p:nvPr/>
        </p:nvCxnSpPr>
        <p:spPr>
          <a:xfrm>
            <a:off x="5818076" y="2969341"/>
            <a:ext cx="0" cy="2340078"/>
          </a:xfrm>
          <a:prstGeom prst="line">
            <a:avLst/>
          </a:prstGeom>
          <a:ln w="25400">
            <a:solidFill>
              <a:srgbClr val="6B5798"/>
            </a:solidFill>
          </a:ln>
        </p:spPr>
        <p:style>
          <a:lnRef idx="1">
            <a:schemeClr val="accent1"/>
          </a:lnRef>
          <a:fillRef idx="0">
            <a:schemeClr val="accent1"/>
          </a:fillRef>
          <a:effectRef idx="0">
            <a:schemeClr val="accent1"/>
          </a:effectRef>
          <a:fontRef idx="minor">
            <a:schemeClr val="tx1"/>
          </a:fontRef>
        </p:style>
      </p:cxnSp>
      <p:sp>
        <p:nvSpPr>
          <p:cNvPr id="13" name="Titre 1">
            <a:extLst>
              <a:ext uri="{FF2B5EF4-FFF2-40B4-BE49-F238E27FC236}">
                <a16:creationId xmlns:a16="http://schemas.microsoft.com/office/drawing/2014/main" id="{4943E590-DB54-F53A-AEF9-F428F45581C9}"/>
              </a:ext>
            </a:extLst>
          </p:cNvPr>
          <p:cNvSpPr txBox="1">
            <a:spLocks/>
          </p:cNvSpPr>
          <p:nvPr/>
        </p:nvSpPr>
        <p:spPr>
          <a:xfrm>
            <a:off x="2824929" y="2966816"/>
            <a:ext cx="2885681" cy="544301"/>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just"/>
            <a:endParaRPr lang="fr-FR" sz="1400" b="1" dirty="0">
              <a:solidFill>
                <a:srgbClr val="6B5798"/>
              </a:solidFill>
              <a:latin typeface="Helvetica" pitchFamily="2" charset="0"/>
            </a:endParaRPr>
          </a:p>
        </p:txBody>
      </p:sp>
      <p:pic>
        <p:nvPicPr>
          <p:cNvPr id="23" name="Image 22" descr="Illustration gratuite: Cible, Dart, Objectif, Succès, Jeu - Image ..."/>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881308" y="2663328"/>
            <a:ext cx="485452" cy="485452"/>
          </a:xfrm>
          <a:prstGeom prst="rect">
            <a:avLst/>
          </a:prstGeom>
        </p:spPr>
      </p:pic>
      <p:pic>
        <p:nvPicPr>
          <p:cNvPr id="24" name="Image 23" descr="Illustration gratuite: Cible, Dart, Objectif, Succès, Jeu - Image ..."/>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801910" y="2633903"/>
            <a:ext cx="485452" cy="485452"/>
          </a:xfrm>
          <a:prstGeom prst="rect">
            <a:avLst/>
          </a:prstGeom>
        </p:spPr>
      </p:pic>
      <p:sp>
        <p:nvSpPr>
          <p:cNvPr id="30" name="Titre 1">
            <a:extLst>
              <a:ext uri="{FF2B5EF4-FFF2-40B4-BE49-F238E27FC236}">
                <a16:creationId xmlns:a16="http://schemas.microsoft.com/office/drawing/2014/main" id="{4943E590-DB54-F53A-AEF9-F428F45581C9}"/>
              </a:ext>
            </a:extLst>
          </p:cNvPr>
          <p:cNvSpPr txBox="1">
            <a:spLocks/>
          </p:cNvSpPr>
          <p:nvPr/>
        </p:nvSpPr>
        <p:spPr>
          <a:xfrm>
            <a:off x="2609292" y="5037269"/>
            <a:ext cx="1567122" cy="544301"/>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just"/>
            <a:r>
              <a:rPr lang="fr-FR" sz="1400" b="1" dirty="0" smtClean="0">
                <a:solidFill>
                  <a:srgbClr val="6B5798"/>
                </a:solidFill>
                <a:latin typeface="Helvetica" pitchFamily="2" charset="0"/>
              </a:rPr>
              <a:t>20’</a:t>
            </a:r>
            <a:endParaRPr lang="fr-FR" sz="1400" b="1" dirty="0">
              <a:solidFill>
                <a:srgbClr val="6B5798"/>
              </a:solidFill>
              <a:latin typeface="Helvetica" pitchFamily="2" charset="0"/>
            </a:endParaRPr>
          </a:p>
        </p:txBody>
      </p:sp>
      <p:sp>
        <p:nvSpPr>
          <p:cNvPr id="35" name="Titre 1">
            <a:extLst>
              <a:ext uri="{FF2B5EF4-FFF2-40B4-BE49-F238E27FC236}">
                <a16:creationId xmlns:a16="http://schemas.microsoft.com/office/drawing/2014/main" id="{4943E590-DB54-F53A-AEF9-F428F45581C9}"/>
              </a:ext>
            </a:extLst>
          </p:cNvPr>
          <p:cNvSpPr txBox="1">
            <a:spLocks/>
          </p:cNvSpPr>
          <p:nvPr/>
        </p:nvSpPr>
        <p:spPr>
          <a:xfrm>
            <a:off x="7591358" y="2604479"/>
            <a:ext cx="3308120" cy="544301"/>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just"/>
            <a:r>
              <a:rPr lang="fr-FR" sz="1600" b="1" dirty="0" smtClean="0">
                <a:solidFill>
                  <a:srgbClr val="6B5798"/>
                </a:solidFill>
                <a:latin typeface="Helvetica" pitchFamily="2" charset="0"/>
              </a:rPr>
              <a:t>LES RÈGLES D’OR</a:t>
            </a:r>
            <a:endParaRPr lang="fr-FR" sz="1600" b="1" dirty="0">
              <a:solidFill>
                <a:srgbClr val="6B5798"/>
              </a:solidFill>
              <a:latin typeface="Helvetica" pitchFamily="2" charset="0"/>
            </a:endParaRPr>
          </a:p>
        </p:txBody>
      </p:sp>
      <p:sp>
        <p:nvSpPr>
          <p:cNvPr id="37" name="Titre 1">
            <a:extLst>
              <a:ext uri="{FF2B5EF4-FFF2-40B4-BE49-F238E27FC236}">
                <a16:creationId xmlns:a16="http://schemas.microsoft.com/office/drawing/2014/main" id="{4943E590-DB54-F53A-AEF9-F428F45581C9}"/>
              </a:ext>
            </a:extLst>
          </p:cNvPr>
          <p:cNvSpPr txBox="1">
            <a:spLocks/>
          </p:cNvSpPr>
          <p:nvPr/>
        </p:nvSpPr>
        <p:spPr>
          <a:xfrm>
            <a:off x="2518957" y="2633903"/>
            <a:ext cx="3142041" cy="544301"/>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fr-FR" sz="1600" b="1" dirty="0" smtClean="0">
                <a:solidFill>
                  <a:srgbClr val="6B5798"/>
                </a:solidFill>
                <a:latin typeface="Helvetica" pitchFamily="2" charset="0"/>
              </a:rPr>
              <a:t>LES FACTEURS CLÉ</a:t>
            </a:r>
            <a:endParaRPr lang="fr-FR" sz="1600" b="1" dirty="0">
              <a:solidFill>
                <a:srgbClr val="6B5798"/>
              </a:solidFill>
              <a:latin typeface="Helvetica" pitchFamily="2" charset="0"/>
            </a:endParaRPr>
          </a:p>
        </p:txBody>
      </p:sp>
      <p:pic>
        <p:nvPicPr>
          <p:cNvPr id="38" name="Image 37" descr="Notre référentiel des mobilités/Le référentiel lié à la coopération, la ..."/>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903329" y="4484753"/>
            <a:ext cx="424796" cy="442363"/>
          </a:xfrm>
          <a:prstGeom prst="rect">
            <a:avLst/>
          </a:prstGeom>
        </p:spPr>
      </p:pic>
      <p:sp>
        <p:nvSpPr>
          <p:cNvPr id="41" name="Titre 1">
            <a:extLst>
              <a:ext uri="{FF2B5EF4-FFF2-40B4-BE49-F238E27FC236}">
                <a16:creationId xmlns:a16="http://schemas.microsoft.com/office/drawing/2014/main" id="{4943E590-DB54-F53A-AEF9-F428F45581C9}"/>
              </a:ext>
            </a:extLst>
          </p:cNvPr>
          <p:cNvSpPr txBox="1">
            <a:spLocks/>
          </p:cNvSpPr>
          <p:nvPr/>
        </p:nvSpPr>
        <p:spPr>
          <a:xfrm>
            <a:off x="2819264" y="2970669"/>
            <a:ext cx="2885681" cy="544301"/>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endParaRPr lang="fr-FR" sz="1400" b="1" dirty="0">
              <a:solidFill>
                <a:srgbClr val="6B5798"/>
              </a:solidFill>
              <a:latin typeface="Helvetica" pitchFamily="2" charset="0"/>
            </a:endParaRPr>
          </a:p>
        </p:txBody>
      </p:sp>
      <p:sp>
        <p:nvSpPr>
          <p:cNvPr id="42" name="Titre 1">
            <a:extLst>
              <a:ext uri="{FF2B5EF4-FFF2-40B4-BE49-F238E27FC236}">
                <a16:creationId xmlns:a16="http://schemas.microsoft.com/office/drawing/2014/main" id="{4943E590-DB54-F53A-AEF9-F428F45581C9}"/>
              </a:ext>
            </a:extLst>
          </p:cNvPr>
          <p:cNvSpPr txBox="1">
            <a:spLocks/>
          </p:cNvSpPr>
          <p:nvPr/>
        </p:nvSpPr>
        <p:spPr>
          <a:xfrm>
            <a:off x="2591145" y="3704636"/>
            <a:ext cx="3308120" cy="544301"/>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just"/>
            <a:r>
              <a:rPr lang="fr-FR" sz="1400" b="1" dirty="0" smtClean="0">
                <a:solidFill>
                  <a:srgbClr val="6B5798"/>
                </a:solidFill>
                <a:latin typeface="Helvetica" pitchFamily="2" charset="0"/>
              </a:rPr>
              <a:t>Réflexion individuelle</a:t>
            </a:r>
            <a:endParaRPr lang="fr-FR" sz="1400" b="1" dirty="0">
              <a:solidFill>
                <a:srgbClr val="6B5798"/>
              </a:solidFill>
              <a:latin typeface="Helvetica" pitchFamily="2" charset="0"/>
            </a:endParaRPr>
          </a:p>
        </p:txBody>
      </p:sp>
      <p:pic>
        <p:nvPicPr>
          <p:cNvPr id="44" name="Image 43" descr="Download Information Human Text Faq Question Behavior HQ PNG Image ..."/>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881308" y="3704636"/>
            <a:ext cx="502847" cy="502847"/>
          </a:xfrm>
          <a:prstGeom prst="rect">
            <a:avLst/>
          </a:prstGeom>
        </p:spPr>
      </p:pic>
      <p:sp>
        <p:nvSpPr>
          <p:cNvPr id="45" name="Titre 1">
            <a:extLst>
              <a:ext uri="{FF2B5EF4-FFF2-40B4-BE49-F238E27FC236}">
                <a16:creationId xmlns:a16="http://schemas.microsoft.com/office/drawing/2014/main" id="{4943E590-DB54-F53A-AEF9-F428F45581C9}"/>
              </a:ext>
            </a:extLst>
          </p:cNvPr>
          <p:cNvSpPr txBox="1">
            <a:spLocks/>
          </p:cNvSpPr>
          <p:nvPr/>
        </p:nvSpPr>
        <p:spPr>
          <a:xfrm>
            <a:off x="2591145" y="4401235"/>
            <a:ext cx="3308120" cy="544301"/>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just"/>
            <a:r>
              <a:rPr lang="fr-FR" sz="1400" b="1" dirty="0" smtClean="0">
                <a:solidFill>
                  <a:srgbClr val="6B5798"/>
                </a:solidFill>
                <a:latin typeface="Helvetica" pitchFamily="2" charset="0"/>
              </a:rPr>
              <a:t>Mise en commun</a:t>
            </a:r>
            <a:endParaRPr lang="fr-FR" sz="1400" b="1" dirty="0">
              <a:solidFill>
                <a:srgbClr val="6B5798"/>
              </a:solidFill>
              <a:latin typeface="Helvetica" pitchFamily="2" charset="0"/>
            </a:endParaRPr>
          </a:p>
        </p:txBody>
      </p:sp>
      <p:sp>
        <p:nvSpPr>
          <p:cNvPr id="59" name="Titre 1">
            <a:extLst>
              <a:ext uri="{FF2B5EF4-FFF2-40B4-BE49-F238E27FC236}">
                <a16:creationId xmlns:a16="http://schemas.microsoft.com/office/drawing/2014/main" id="{4943E590-DB54-F53A-AEF9-F428F45581C9}"/>
              </a:ext>
            </a:extLst>
          </p:cNvPr>
          <p:cNvSpPr txBox="1">
            <a:spLocks/>
          </p:cNvSpPr>
          <p:nvPr/>
        </p:nvSpPr>
        <p:spPr>
          <a:xfrm>
            <a:off x="7509673" y="5018849"/>
            <a:ext cx="1567122" cy="544301"/>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just"/>
            <a:r>
              <a:rPr lang="fr-FR" sz="1400" b="1" dirty="0" smtClean="0">
                <a:solidFill>
                  <a:srgbClr val="6B5798"/>
                </a:solidFill>
                <a:latin typeface="Helvetica" pitchFamily="2" charset="0"/>
              </a:rPr>
              <a:t>20’</a:t>
            </a:r>
            <a:endParaRPr lang="fr-FR" sz="1400" b="1" dirty="0">
              <a:solidFill>
                <a:srgbClr val="6B5798"/>
              </a:solidFill>
              <a:latin typeface="Helvetica" pitchFamily="2" charset="0"/>
            </a:endParaRPr>
          </a:p>
        </p:txBody>
      </p:sp>
      <p:sp>
        <p:nvSpPr>
          <p:cNvPr id="61" name="Titre 1">
            <a:extLst>
              <a:ext uri="{FF2B5EF4-FFF2-40B4-BE49-F238E27FC236}">
                <a16:creationId xmlns:a16="http://schemas.microsoft.com/office/drawing/2014/main" id="{4943E590-DB54-F53A-AEF9-F428F45581C9}"/>
              </a:ext>
            </a:extLst>
          </p:cNvPr>
          <p:cNvSpPr txBox="1">
            <a:spLocks/>
          </p:cNvSpPr>
          <p:nvPr/>
        </p:nvSpPr>
        <p:spPr>
          <a:xfrm>
            <a:off x="7491526" y="3686216"/>
            <a:ext cx="3308120" cy="544301"/>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just"/>
            <a:r>
              <a:rPr lang="fr-FR" sz="1400" b="1" dirty="0" smtClean="0">
                <a:solidFill>
                  <a:srgbClr val="6B5798"/>
                </a:solidFill>
                <a:latin typeface="Helvetica" pitchFamily="2" charset="0"/>
              </a:rPr>
              <a:t>Réflexion individuelle</a:t>
            </a:r>
            <a:endParaRPr lang="fr-FR" sz="1400" b="1" dirty="0">
              <a:solidFill>
                <a:srgbClr val="6B5798"/>
              </a:solidFill>
              <a:latin typeface="Helvetica" pitchFamily="2" charset="0"/>
            </a:endParaRPr>
          </a:p>
        </p:txBody>
      </p:sp>
      <p:sp>
        <p:nvSpPr>
          <p:cNvPr id="63" name="Titre 1">
            <a:extLst>
              <a:ext uri="{FF2B5EF4-FFF2-40B4-BE49-F238E27FC236}">
                <a16:creationId xmlns:a16="http://schemas.microsoft.com/office/drawing/2014/main" id="{4943E590-DB54-F53A-AEF9-F428F45581C9}"/>
              </a:ext>
            </a:extLst>
          </p:cNvPr>
          <p:cNvSpPr txBox="1">
            <a:spLocks/>
          </p:cNvSpPr>
          <p:nvPr/>
        </p:nvSpPr>
        <p:spPr>
          <a:xfrm>
            <a:off x="7491526" y="4382815"/>
            <a:ext cx="3308120" cy="544301"/>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just"/>
            <a:r>
              <a:rPr lang="fr-FR" sz="1400" b="1" dirty="0" smtClean="0">
                <a:solidFill>
                  <a:srgbClr val="6B5798"/>
                </a:solidFill>
                <a:latin typeface="Helvetica" pitchFamily="2" charset="0"/>
              </a:rPr>
              <a:t>Mise en commun</a:t>
            </a:r>
            <a:endParaRPr lang="fr-FR" sz="1400" b="1" dirty="0">
              <a:solidFill>
                <a:srgbClr val="6B5798"/>
              </a:solidFill>
              <a:latin typeface="Helvetica" pitchFamily="2" charset="0"/>
            </a:endParaRPr>
          </a:p>
        </p:txBody>
      </p:sp>
      <p:pic>
        <p:nvPicPr>
          <p:cNvPr id="64" name="Image 63" descr="Download Alarm Area Timer Clock Free HQ Image HQ PNG Image | FreePNGIm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913902" y="5126972"/>
            <a:ext cx="285451" cy="285451"/>
          </a:xfrm>
          <a:prstGeom prst="rect">
            <a:avLst/>
          </a:prstGeom>
        </p:spPr>
      </p:pic>
      <p:pic>
        <p:nvPicPr>
          <p:cNvPr id="65" name="Image 64" descr="Notre référentiel des mobilités/Le référentiel lié à la coopération, la ..."/>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806536" y="4484753"/>
            <a:ext cx="424796" cy="442363"/>
          </a:xfrm>
          <a:prstGeom prst="rect">
            <a:avLst/>
          </a:prstGeom>
        </p:spPr>
      </p:pic>
      <p:pic>
        <p:nvPicPr>
          <p:cNvPr id="66" name="Image 65" descr="Download Information Human Text Faq Question Behavior HQ PNG Image ..."/>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784515" y="3704636"/>
            <a:ext cx="502847" cy="502847"/>
          </a:xfrm>
          <a:prstGeom prst="rect">
            <a:avLst/>
          </a:prstGeom>
        </p:spPr>
      </p:pic>
    </p:spTree>
    <p:extLst>
      <p:ext uri="{BB962C8B-B14F-4D97-AF65-F5344CB8AC3E}">
        <p14:creationId xmlns:p14="http://schemas.microsoft.com/office/powerpoint/2010/main" val="406973089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 2"/>
          <p:cNvPicPr>
            <a:picLocks noChangeAspect="1"/>
          </p:cNvPicPr>
          <p:nvPr/>
        </p:nvPicPr>
        <p:blipFill>
          <a:blip r:embed="rId2"/>
          <a:stretch>
            <a:fillRect/>
          </a:stretch>
        </p:blipFill>
        <p:spPr>
          <a:xfrm>
            <a:off x="3549446" y="2228052"/>
            <a:ext cx="4178709" cy="3231186"/>
          </a:xfrm>
          <a:prstGeom prst="rect">
            <a:avLst/>
          </a:prstGeom>
        </p:spPr>
      </p:pic>
    </p:spTree>
    <p:extLst>
      <p:ext uri="{BB962C8B-B14F-4D97-AF65-F5344CB8AC3E}">
        <p14:creationId xmlns:p14="http://schemas.microsoft.com/office/powerpoint/2010/main" val="1774752562"/>
      </p:ext>
    </p:extLst>
  </p:cSld>
  <p:clrMapOvr>
    <a:masterClrMapping/>
  </p:clrMapOvr>
  <p:timing>
    <p:tnLst>
      <p:par>
        <p:cTn id="1" dur="indefinite" restart="never" nodeType="tmRoot"/>
      </p:par>
    </p:tnLst>
  </p:timing>
</p:sld>
</file>

<file path=ppt/theme/theme1.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2748</TotalTime>
  <Words>175</Words>
  <Application>Microsoft Office PowerPoint</Application>
  <PresentationFormat>Grand écran</PresentationFormat>
  <Paragraphs>17</Paragraphs>
  <Slides>6</Slides>
  <Notes>0</Notes>
  <HiddenSlides>0</HiddenSlides>
  <MMClips>0</MMClips>
  <ScaleCrop>false</ScaleCrop>
  <HeadingPairs>
    <vt:vector size="6" baseType="variant">
      <vt:variant>
        <vt:lpstr>Polices utilisées</vt:lpstr>
      </vt:variant>
      <vt:variant>
        <vt:i4>4</vt:i4>
      </vt:variant>
      <vt:variant>
        <vt:lpstr>Thème</vt:lpstr>
      </vt:variant>
      <vt:variant>
        <vt:i4>1</vt:i4>
      </vt:variant>
      <vt:variant>
        <vt:lpstr>Titres des diapositives</vt:lpstr>
      </vt:variant>
      <vt:variant>
        <vt:i4>6</vt:i4>
      </vt:variant>
    </vt:vector>
  </HeadingPairs>
  <TitlesOfParts>
    <vt:vector size="11" baseType="lpstr">
      <vt:lpstr>Arial</vt:lpstr>
      <vt:lpstr>Calibri</vt:lpstr>
      <vt:lpstr>Calibri Light</vt:lpstr>
      <vt:lpstr>Helvetica</vt:lpstr>
      <vt:lpstr>Thème Office</vt:lpstr>
      <vt:lpstr>Présentation PowerPoint</vt:lpstr>
      <vt:lpstr>Présentation PowerPoint</vt:lpstr>
      <vt:lpstr>QU’EST-CE QUE LA COOPÉRATION EN SANTE ?</vt:lpstr>
      <vt:lpstr>CONSTRUIRE LES RÈGLES D’OR DE LA COOPÉRATION EN SANTÉ</vt:lpstr>
      <vt:lpstr>Présentation PowerPoint</vt:lpstr>
      <vt:lpstr>Présentation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iD2MARK AGENCE</dc:creator>
  <cp:lastModifiedBy>BARS, Céline (ARS-PACA/DG/SCD)</cp:lastModifiedBy>
  <cp:revision>24</cp:revision>
  <dcterms:created xsi:type="dcterms:W3CDTF">2023-02-08T09:53:53Z</dcterms:created>
  <dcterms:modified xsi:type="dcterms:W3CDTF">2023-03-22T12:16:50Z</dcterms:modified>
</cp:coreProperties>
</file>