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6" r:id="rId3"/>
    <p:sldId id="281" r:id="rId4"/>
    <p:sldId id="283" r:id="rId5"/>
    <p:sldId id="284" r:id="rId6"/>
    <p:sldId id="267" r:id="rId7"/>
    <p:sldId id="268" r:id="rId8"/>
    <p:sldId id="270" r:id="rId9"/>
    <p:sldId id="285" r:id="rId10"/>
    <p:sldId id="279" r:id="rId11"/>
    <p:sldId id="272" r:id="rId12"/>
    <p:sldId id="273" r:id="rId13"/>
    <p:sldId id="287" r:id="rId14"/>
    <p:sldId id="288" r:id="rId15"/>
    <p:sldId id="289" r:id="rId16"/>
    <p:sldId id="277" r:id="rId17"/>
    <p:sldId id="290" r:id="rId18"/>
    <p:sldId id="282" r:id="rId1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35C1198-F701-4476-ADDC-958BEACC6BF1}">
          <p14:sldIdLst>
            <p14:sldId id="256"/>
            <p14:sldId id="266"/>
            <p14:sldId id="281"/>
            <p14:sldId id="283"/>
            <p14:sldId id="284"/>
            <p14:sldId id="267"/>
          </p14:sldIdLst>
        </p14:section>
        <p14:section name="Section sans titre" id="{BD695352-3B12-4FFA-81F9-BED8408FC7BC}">
          <p14:sldIdLst>
            <p14:sldId id="268"/>
            <p14:sldId id="270"/>
            <p14:sldId id="285"/>
            <p14:sldId id="279"/>
            <p14:sldId id="272"/>
            <p14:sldId id="273"/>
            <p14:sldId id="287"/>
            <p14:sldId id="288"/>
            <p14:sldId id="289"/>
            <p14:sldId id="277"/>
            <p14:sldId id="290"/>
            <p14:sldId id="28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6A1"/>
    <a:srgbClr val="015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1" d="100"/>
          <a:sy n="111" d="100"/>
        </p:scale>
        <p:origin x="-8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49A2-9FF0-4255-8826-0F32544CCC01}" type="doc">
      <dgm:prSet loTypeId="urn:microsoft.com/office/officeart/2005/8/layout/bProcess4" loCatId="process" qsTypeId="urn:microsoft.com/office/officeart/2005/8/quickstyle/3d1" qsCatId="3D" csTypeId="urn:microsoft.com/office/officeart/2005/8/colors/colorful3" csCatId="colorful" phldr="1"/>
      <dgm:spPr/>
      <dgm:t>
        <a:bodyPr/>
        <a:lstStyle/>
        <a:p>
          <a:endParaRPr lang="fr-FR"/>
        </a:p>
      </dgm:t>
    </dgm:pt>
    <dgm:pt modelId="{EAB28D70-4407-4205-BC60-CBAA27FA0DDA}">
      <dgm:prSet custT="1"/>
      <dgm:spPr/>
      <dgm:t>
        <a:bodyPr/>
        <a:lstStyle/>
        <a:p>
          <a:r>
            <a:rPr lang="fr-FR" sz="1800" b="1" i="0" u="none" strike="noStrike" baseline="0" dirty="0" smtClean="0">
              <a:solidFill>
                <a:srgbClr val="0146A1"/>
              </a:solidFill>
              <a:latin typeface="+mn-lt"/>
              <a:ea typeface="+mn-ea"/>
              <a:cs typeface="+mn-cs"/>
            </a:rPr>
            <a:t>Mise en place d’une formation de 60h des étudiants filière médecine, maïeutique, pharmaceutique à un programme éducatif de prévention  200 étudiants formés (+ Nice 200 prévisionnels)</a:t>
          </a:r>
        </a:p>
      </dgm:t>
    </dgm:pt>
    <dgm:pt modelId="{AB910F68-88E6-423A-A63B-7863459FCBC2}" type="parTrans" cxnId="{C14C70FE-97ED-440B-83D5-FC932CAA9AB8}">
      <dgm:prSet/>
      <dgm:spPr/>
      <dgm:t>
        <a:bodyPr/>
        <a:lstStyle/>
        <a:p>
          <a:endParaRPr lang="fr-FR"/>
        </a:p>
      </dgm:t>
    </dgm:pt>
    <dgm:pt modelId="{15CBD414-D4A9-49F5-8BEF-6D8BE2F1EAC3}" type="sibTrans" cxnId="{C14C70FE-97ED-440B-83D5-FC932CAA9AB8}">
      <dgm:prSet/>
      <dgm:spPr/>
      <dgm:t>
        <a:bodyPr/>
        <a:lstStyle/>
        <a:p>
          <a:endParaRPr lang="fr-FR"/>
        </a:p>
      </dgm:t>
    </dgm:pt>
    <dgm:pt modelId="{70D317CB-4375-46EE-B566-381603A28C51}">
      <dgm:prSet custT="1"/>
      <dgm:spPr/>
      <dgm:t>
        <a:bodyPr/>
        <a:lstStyle/>
        <a:p>
          <a:r>
            <a:rPr lang="fr-FR" sz="1800" b="1" i="0" u="none" strike="noStrike" baseline="0" dirty="0" smtClean="0">
              <a:solidFill>
                <a:schemeClr val="bg1"/>
              </a:solidFill>
              <a:latin typeface="+mn-lt"/>
              <a:ea typeface="+mn-ea"/>
              <a:cs typeface="+mn-cs"/>
            </a:rPr>
            <a:t>Application pratique : intervention des étudiants formés dans des collèges et lycées  5000 élèves par </a:t>
          </a:r>
          <a:r>
            <a:rPr lang="fr-FR" sz="1800" b="1" i="0" u="none" strike="noStrike" baseline="0" smtClean="0">
              <a:solidFill>
                <a:schemeClr val="bg1"/>
              </a:solidFill>
              <a:latin typeface="+mn-lt"/>
              <a:ea typeface="+mn-ea"/>
              <a:cs typeface="+mn-cs"/>
            </a:rPr>
            <a:t>an </a:t>
          </a:r>
        </a:p>
        <a:p>
          <a:r>
            <a:rPr lang="fr-FR" sz="1800" b="1" i="0" u="none" strike="noStrike" baseline="0" smtClean="0">
              <a:solidFill>
                <a:schemeClr val="bg1"/>
              </a:solidFill>
              <a:latin typeface="+mn-lt"/>
              <a:ea typeface="+mn-ea"/>
              <a:cs typeface="+mn-cs"/>
            </a:rPr>
            <a:t>(+ </a:t>
          </a:r>
          <a:r>
            <a:rPr lang="fr-FR" sz="1800" b="1" i="0" u="none" strike="noStrike" baseline="0" dirty="0" smtClean="0">
              <a:solidFill>
                <a:schemeClr val="bg1"/>
              </a:solidFill>
              <a:latin typeface="+mn-lt"/>
              <a:ea typeface="+mn-ea"/>
              <a:cs typeface="+mn-cs"/>
            </a:rPr>
            <a:t>Nice 3000 prévisionnels</a:t>
          </a:r>
          <a:r>
            <a:rPr lang="fr-FR" sz="1200" b="1" i="0" u="none" strike="noStrike" baseline="0" dirty="0" smtClean="0">
              <a:solidFill>
                <a:schemeClr val="bg1"/>
              </a:solidFill>
              <a:latin typeface="+mn-lt"/>
              <a:ea typeface="+mn-ea"/>
              <a:cs typeface="+mn-cs"/>
            </a:rPr>
            <a:t>)</a:t>
          </a:r>
        </a:p>
      </dgm:t>
    </dgm:pt>
    <dgm:pt modelId="{D9B70B89-0740-458F-A77E-3E1F58B5071A}" type="parTrans" cxnId="{019184F1-09DF-4C9F-BF26-BD1F1BDB0A03}">
      <dgm:prSet/>
      <dgm:spPr/>
      <dgm:t>
        <a:bodyPr/>
        <a:lstStyle/>
        <a:p>
          <a:endParaRPr lang="fr-FR"/>
        </a:p>
      </dgm:t>
    </dgm:pt>
    <dgm:pt modelId="{08ACC15E-CB6D-4C08-AA1B-759C459E13BF}" type="sibTrans" cxnId="{019184F1-09DF-4C9F-BF26-BD1F1BDB0A03}">
      <dgm:prSet/>
      <dgm:spPr/>
      <dgm:t>
        <a:bodyPr/>
        <a:lstStyle/>
        <a:p>
          <a:endParaRPr lang="fr-FR"/>
        </a:p>
      </dgm:t>
    </dgm:pt>
    <dgm:pt modelId="{00F6AF68-4C20-4A1F-A795-CB0F37FF4763}">
      <dgm:prSet custT="1"/>
      <dgm:spPr/>
      <dgm:t>
        <a:bodyPr/>
        <a:lstStyle/>
        <a:p>
          <a:r>
            <a:rPr lang="fr-FR" sz="1800" b="1" i="0" u="none" strike="noStrike" baseline="0" dirty="0" smtClean="0">
              <a:solidFill>
                <a:srgbClr val="0146A1"/>
              </a:solidFill>
              <a:latin typeface="+mn-lt"/>
              <a:ea typeface="+mn-ea"/>
              <a:cs typeface="+mn-cs"/>
            </a:rPr>
            <a:t>Créé en 2007 au CHU de Marseille par le Pr Bretelle et le docteur </a:t>
          </a:r>
          <a:r>
            <a:rPr lang="fr-FR" sz="1800" b="1" i="0" u="none" strike="noStrike" baseline="0" dirty="0" err="1" smtClean="0">
              <a:solidFill>
                <a:srgbClr val="0146A1"/>
              </a:solidFill>
              <a:latin typeface="+mn-lt"/>
              <a:ea typeface="+mn-ea"/>
              <a:cs typeface="+mn-cs"/>
            </a:rPr>
            <a:t>Pellissier</a:t>
          </a:r>
          <a:r>
            <a:rPr lang="fr-FR" sz="1800" b="1" i="0" u="none" strike="noStrike" baseline="0" dirty="0" smtClean="0">
              <a:solidFill>
                <a:srgbClr val="0146A1"/>
              </a:solidFill>
              <a:latin typeface="+mn-lt"/>
              <a:ea typeface="+mn-ea"/>
              <a:cs typeface="+mn-cs"/>
            </a:rPr>
            <a:t> en partenariat avec le Rectorat d’Aix-Mlle (financé CR puis en 2017 co -financement ARS) </a:t>
          </a:r>
        </a:p>
        <a:p>
          <a:r>
            <a:rPr lang="fr-FR" sz="1800" b="1" i="0" u="none" strike="noStrike" baseline="0" dirty="0" smtClean="0">
              <a:solidFill>
                <a:srgbClr val="0146A1"/>
              </a:solidFill>
              <a:latin typeface="+mn-lt"/>
              <a:ea typeface="+mn-ea"/>
              <a:cs typeface="+mn-cs"/>
            </a:rPr>
            <a:t>Déployé en 2017 au CHU Nice par le </a:t>
          </a:r>
          <a:br>
            <a:rPr lang="fr-FR" sz="1800" b="1" i="0" u="none" strike="noStrike" baseline="0" dirty="0" smtClean="0">
              <a:solidFill>
                <a:srgbClr val="0146A1"/>
              </a:solidFill>
              <a:latin typeface="+mn-lt"/>
              <a:ea typeface="+mn-ea"/>
              <a:cs typeface="+mn-cs"/>
            </a:rPr>
          </a:br>
          <a:r>
            <a:rPr lang="fr-FR" sz="1800" b="1" i="0" u="none" strike="noStrike" baseline="0" dirty="0" smtClean="0">
              <a:solidFill>
                <a:srgbClr val="0146A1"/>
              </a:solidFill>
              <a:latin typeface="+mn-lt"/>
              <a:ea typeface="+mn-ea"/>
              <a:cs typeface="+mn-cs"/>
            </a:rPr>
            <a:t>Pr </a:t>
          </a:r>
          <a:r>
            <a:rPr lang="fr-FR" sz="1800" b="1" i="0" u="none" strike="noStrike" baseline="0" dirty="0" err="1" smtClean="0">
              <a:solidFill>
                <a:srgbClr val="0146A1"/>
              </a:solidFill>
              <a:latin typeface="+mn-lt"/>
              <a:ea typeface="+mn-ea"/>
              <a:cs typeface="+mn-cs"/>
            </a:rPr>
            <a:t>Delotte</a:t>
          </a:r>
          <a:r>
            <a:rPr lang="fr-FR" sz="1800" b="1" i="0" u="none" strike="noStrike" baseline="0" dirty="0" smtClean="0">
              <a:solidFill>
                <a:srgbClr val="0146A1"/>
              </a:solidFill>
              <a:latin typeface="+mn-lt"/>
              <a:ea typeface="+mn-ea"/>
              <a:cs typeface="+mn-cs"/>
            </a:rPr>
            <a:t> en partenariat avec le Rectorat de Nice</a:t>
          </a:r>
          <a:endParaRPr lang="fr-FR" sz="1800" dirty="0">
            <a:solidFill>
              <a:srgbClr val="0146A1"/>
            </a:solidFill>
          </a:endParaRPr>
        </a:p>
      </dgm:t>
    </dgm:pt>
    <dgm:pt modelId="{402D77C1-CAFA-4046-A8FD-23A0735CECBD}" type="parTrans" cxnId="{A556A81B-05E8-4BB1-9450-F48DD51DC259}">
      <dgm:prSet/>
      <dgm:spPr/>
      <dgm:t>
        <a:bodyPr/>
        <a:lstStyle/>
        <a:p>
          <a:endParaRPr lang="fr-FR"/>
        </a:p>
      </dgm:t>
    </dgm:pt>
    <dgm:pt modelId="{1ED794D0-117E-433D-BA70-F434D75D6482}" type="sibTrans" cxnId="{A556A81B-05E8-4BB1-9450-F48DD51DC259}">
      <dgm:prSet/>
      <dgm:spPr/>
      <dgm:t>
        <a:bodyPr/>
        <a:lstStyle/>
        <a:p>
          <a:endParaRPr lang="fr-FR"/>
        </a:p>
      </dgm:t>
    </dgm:pt>
    <dgm:pt modelId="{3FB925CD-A3D0-4B8C-A31A-E7AF77548D03}" type="pres">
      <dgm:prSet presAssocID="{DE9E49A2-9FF0-4255-8826-0F32544CCC01}" presName="Name0" presStyleCnt="0">
        <dgm:presLayoutVars>
          <dgm:dir/>
          <dgm:resizeHandles/>
        </dgm:presLayoutVars>
      </dgm:prSet>
      <dgm:spPr/>
      <dgm:t>
        <a:bodyPr/>
        <a:lstStyle/>
        <a:p>
          <a:endParaRPr lang="fr-FR"/>
        </a:p>
      </dgm:t>
    </dgm:pt>
    <dgm:pt modelId="{E5676EAA-5812-4EE8-9BCA-6E5E34529F93}" type="pres">
      <dgm:prSet presAssocID="{00F6AF68-4C20-4A1F-A795-CB0F37FF4763}" presName="compNode" presStyleCnt="0"/>
      <dgm:spPr/>
    </dgm:pt>
    <dgm:pt modelId="{19878A5D-A0B7-431C-A4A0-FE4354555966}" type="pres">
      <dgm:prSet presAssocID="{00F6AF68-4C20-4A1F-A795-CB0F37FF4763}" presName="dummyConnPt" presStyleCnt="0"/>
      <dgm:spPr/>
    </dgm:pt>
    <dgm:pt modelId="{ED894ED8-2B50-4A9F-B9F9-83FCA80842FA}" type="pres">
      <dgm:prSet presAssocID="{00F6AF68-4C20-4A1F-A795-CB0F37FF4763}" presName="node" presStyleLbl="node1" presStyleIdx="0" presStyleCnt="3" custScaleX="164343" custScaleY="111871" custLinFactNeighborX="74088" custLinFactNeighborY="-3069">
        <dgm:presLayoutVars>
          <dgm:bulletEnabled val="1"/>
        </dgm:presLayoutVars>
      </dgm:prSet>
      <dgm:spPr/>
      <dgm:t>
        <a:bodyPr/>
        <a:lstStyle/>
        <a:p>
          <a:endParaRPr lang="fr-FR"/>
        </a:p>
      </dgm:t>
    </dgm:pt>
    <dgm:pt modelId="{1CED05B7-F6F0-4B19-9CAA-35E296E640D7}" type="pres">
      <dgm:prSet presAssocID="{1ED794D0-117E-433D-BA70-F434D75D6482}" presName="sibTrans" presStyleLbl="bgSibTrans2D1" presStyleIdx="0" presStyleCnt="2"/>
      <dgm:spPr/>
      <dgm:t>
        <a:bodyPr/>
        <a:lstStyle/>
        <a:p>
          <a:endParaRPr lang="fr-FR"/>
        </a:p>
      </dgm:t>
    </dgm:pt>
    <dgm:pt modelId="{8858B655-D4D0-48EA-8D4C-E6A601DB08C4}" type="pres">
      <dgm:prSet presAssocID="{EAB28D70-4407-4205-BC60-CBAA27FA0DDA}" presName="compNode" presStyleCnt="0"/>
      <dgm:spPr/>
    </dgm:pt>
    <dgm:pt modelId="{010B14D6-26BD-416A-8AA5-E04621FA4C81}" type="pres">
      <dgm:prSet presAssocID="{EAB28D70-4407-4205-BC60-CBAA27FA0DDA}" presName="dummyConnPt" presStyleCnt="0"/>
      <dgm:spPr/>
    </dgm:pt>
    <dgm:pt modelId="{22914F85-234A-4508-B11E-AD5EBC9750F8}" type="pres">
      <dgm:prSet presAssocID="{EAB28D70-4407-4205-BC60-CBAA27FA0DDA}" presName="node" presStyleLbl="node1" presStyleIdx="1" presStyleCnt="3" custScaleX="133012">
        <dgm:presLayoutVars>
          <dgm:bulletEnabled val="1"/>
        </dgm:presLayoutVars>
      </dgm:prSet>
      <dgm:spPr/>
      <dgm:t>
        <a:bodyPr/>
        <a:lstStyle/>
        <a:p>
          <a:endParaRPr lang="fr-FR"/>
        </a:p>
      </dgm:t>
    </dgm:pt>
    <dgm:pt modelId="{C0C76ED1-1C1D-4678-8B95-B0E8325A2029}" type="pres">
      <dgm:prSet presAssocID="{15CBD414-D4A9-49F5-8BEF-6D8BE2F1EAC3}" presName="sibTrans" presStyleLbl="bgSibTrans2D1" presStyleIdx="1" presStyleCnt="2"/>
      <dgm:spPr/>
      <dgm:t>
        <a:bodyPr/>
        <a:lstStyle/>
        <a:p>
          <a:endParaRPr lang="fr-FR"/>
        </a:p>
      </dgm:t>
    </dgm:pt>
    <dgm:pt modelId="{A0CFF008-2B21-4AA1-814C-1B6EE4664D25}" type="pres">
      <dgm:prSet presAssocID="{70D317CB-4375-46EE-B566-381603A28C51}" presName="compNode" presStyleCnt="0"/>
      <dgm:spPr/>
    </dgm:pt>
    <dgm:pt modelId="{0D6BD47C-0B51-4204-9E7A-782AA94B24D2}" type="pres">
      <dgm:prSet presAssocID="{70D317CB-4375-46EE-B566-381603A28C51}" presName="dummyConnPt" presStyleCnt="0"/>
      <dgm:spPr/>
    </dgm:pt>
    <dgm:pt modelId="{83339DAF-DD53-463F-B284-71251C71356F}" type="pres">
      <dgm:prSet presAssocID="{70D317CB-4375-46EE-B566-381603A28C51}" presName="node" presStyleLbl="node1" presStyleIdx="2" presStyleCnt="3">
        <dgm:presLayoutVars>
          <dgm:bulletEnabled val="1"/>
        </dgm:presLayoutVars>
      </dgm:prSet>
      <dgm:spPr/>
      <dgm:t>
        <a:bodyPr/>
        <a:lstStyle/>
        <a:p>
          <a:endParaRPr lang="fr-FR"/>
        </a:p>
      </dgm:t>
    </dgm:pt>
  </dgm:ptLst>
  <dgm:cxnLst>
    <dgm:cxn modelId="{FB186FCA-2933-493D-89E5-A0EE3D80F98F}" type="presOf" srcId="{EAB28D70-4407-4205-BC60-CBAA27FA0DDA}" destId="{22914F85-234A-4508-B11E-AD5EBC9750F8}" srcOrd="0" destOrd="0" presId="urn:microsoft.com/office/officeart/2005/8/layout/bProcess4"/>
    <dgm:cxn modelId="{A556A81B-05E8-4BB1-9450-F48DD51DC259}" srcId="{DE9E49A2-9FF0-4255-8826-0F32544CCC01}" destId="{00F6AF68-4C20-4A1F-A795-CB0F37FF4763}" srcOrd="0" destOrd="0" parTransId="{402D77C1-CAFA-4046-A8FD-23A0735CECBD}" sibTransId="{1ED794D0-117E-433D-BA70-F434D75D6482}"/>
    <dgm:cxn modelId="{421E94FD-89F2-4FFE-8F84-4898E17C6D0A}" type="presOf" srcId="{DE9E49A2-9FF0-4255-8826-0F32544CCC01}" destId="{3FB925CD-A3D0-4B8C-A31A-E7AF77548D03}" srcOrd="0" destOrd="0" presId="urn:microsoft.com/office/officeart/2005/8/layout/bProcess4"/>
    <dgm:cxn modelId="{141AA2E7-75E0-41D7-923E-15B8DFA101B0}" type="presOf" srcId="{70D317CB-4375-46EE-B566-381603A28C51}" destId="{83339DAF-DD53-463F-B284-71251C71356F}" srcOrd="0" destOrd="0" presId="urn:microsoft.com/office/officeart/2005/8/layout/bProcess4"/>
    <dgm:cxn modelId="{497D2388-35A4-49AA-8465-2202CAEEF994}" type="presOf" srcId="{00F6AF68-4C20-4A1F-A795-CB0F37FF4763}" destId="{ED894ED8-2B50-4A9F-B9F9-83FCA80842FA}" srcOrd="0" destOrd="0" presId="urn:microsoft.com/office/officeart/2005/8/layout/bProcess4"/>
    <dgm:cxn modelId="{F9F42483-0B5B-4B84-A3B7-18CA2F9C55CE}" type="presOf" srcId="{15CBD414-D4A9-49F5-8BEF-6D8BE2F1EAC3}" destId="{C0C76ED1-1C1D-4678-8B95-B0E8325A2029}" srcOrd="0" destOrd="0" presId="urn:microsoft.com/office/officeart/2005/8/layout/bProcess4"/>
    <dgm:cxn modelId="{019184F1-09DF-4C9F-BF26-BD1F1BDB0A03}" srcId="{DE9E49A2-9FF0-4255-8826-0F32544CCC01}" destId="{70D317CB-4375-46EE-B566-381603A28C51}" srcOrd="2" destOrd="0" parTransId="{D9B70B89-0740-458F-A77E-3E1F58B5071A}" sibTransId="{08ACC15E-CB6D-4C08-AA1B-759C459E13BF}"/>
    <dgm:cxn modelId="{4FFD6AA7-CE0C-403F-B28A-D1C1906C0317}" type="presOf" srcId="{1ED794D0-117E-433D-BA70-F434D75D6482}" destId="{1CED05B7-F6F0-4B19-9CAA-35E296E640D7}" srcOrd="0" destOrd="0" presId="urn:microsoft.com/office/officeart/2005/8/layout/bProcess4"/>
    <dgm:cxn modelId="{C14C70FE-97ED-440B-83D5-FC932CAA9AB8}" srcId="{DE9E49A2-9FF0-4255-8826-0F32544CCC01}" destId="{EAB28D70-4407-4205-BC60-CBAA27FA0DDA}" srcOrd="1" destOrd="0" parTransId="{AB910F68-88E6-423A-A63B-7863459FCBC2}" sibTransId="{15CBD414-D4A9-49F5-8BEF-6D8BE2F1EAC3}"/>
    <dgm:cxn modelId="{9B9ABA2F-FDBD-4F47-9AE8-8868F004A915}" type="presParOf" srcId="{3FB925CD-A3D0-4B8C-A31A-E7AF77548D03}" destId="{E5676EAA-5812-4EE8-9BCA-6E5E34529F93}" srcOrd="0" destOrd="0" presId="urn:microsoft.com/office/officeart/2005/8/layout/bProcess4"/>
    <dgm:cxn modelId="{15C2ABB4-3F97-4900-9725-626AD396E3A6}" type="presParOf" srcId="{E5676EAA-5812-4EE8-9BCA-6E5E34529F93}" destId="{19878A5D-A0B7-431C-A4A0-FE4354555966}" srcOrd="0" destOrd="0" presId="urn:microsoft.com/office/officeart/2005/8/layout/bProcess4"/>
    <dgm:cxn modelId="{CE6F3DCC-C124-4764-9F5F-28B878D25EC9}" type="presParOf" srcId="{E5676EAA-5812-4EE8-9BCA-6E5E34529F93}" destId="{ED894ED8-2B50-4A9F-B9F9-83FCA80842FA}" srcOrd="1" destOrd="0" presId="urn:microsoft.com/office/officeart/2005/8/layout/bProcess4"/>
    <dgm:cxn modelId="{EA1F8C99-4561-4DD5-A060-79EC6B50E25F}" type="presParOf" srcId="{3FB925CD-A3D0-4B8C-A31A-E7AF77548D03}" destId="{1CED05B7-F6F0-4B19-9CAA-35E296E640D7}" srcOrd="1" destOrd="0" presId="urn:microsoft.com/office/officeart/2005/8/layout/bProcess4"/>
    <dgm:cxn modelId="{00229962-BE53-4819-A433-7918950EAE13}" type="presParOf" srcId="{3FB925CD-A3D0-4B8C-A31A-E7AF77548D03}" destId="{8858B655-D4D0-48EA-8D4C-E6A601DB08C4}" srcOrd="2" destOrd="0" presId="urn:microsoft.com/office/officeart/2005/8/layout/bProcess4"/>
    <dgm:cxn modelId="{04DE0FF0-40CE-4892-B9F5-D704C24BF55A}" type="presParOf" srcId="{8858B655-D4D0-48EA-8D4C-E6A601DB08C4}" destId="{010B14D6-26BD-416A-8AA5-E04621FA4C81}" srcOrd="0" destOrd="0" presId="urn:microsoft.com/office/officeart/2005/8/layout/bProcess4"/>
    <dgm:cxn modelId="{39F4D94D-9311-4AFC-9802-44F189528823}" type="presParOf" srcId="{8858B655-D4D0-48EA-8D4C-E6A601DB08C4}" destId="{22914F85-234A-4508-B11E-AD5EBC9750F8}" srcOrd="1" destOrd="0" presId="urn:microsoft.com/office/officeart/2005/8/layout/bProcess4"/>
    <dgm:cxn modelId="{7580B3FE-E07A-41F1-8593-9D4AC9A8BBE6}" type="presParOf" srcId="{3FB925CD-A3D0-4B8C-A31A-E7AF77548D03}" destId="{C0C76ED1-1C1D-4678-8B95-B0E8325A2029}" srcOrd="3" destOrd="0" presId="urn:microsoft.com/office/officeart/2005/8/layout/bProcess4"/>
    <dgm:cxn modelId="{401561D0-5897-4E44-9F7D-FA70620748BB}" type="presParOf" srcId="{3FB925CD-A3D0-4B8C-A31A-E7AF77548D03}" destId="{A0CFF008-2B21-4AA1-814C-1B6EE4664D25}" srcOrd="4" destOrd="0" presId="urn:microsoft.com/office/officeart/2005/8/layout/bProcess4"/>
    <dgm:cxn modelId="{20DF1F35-293B-44C7-A40C-EAD6F2D3CC57}" type="presParOf" srcId="{A0CFF008-2B21-4AA1-814C-1B6EE4664D25}" destId="{0D6BD47C-0B51-4204-9E7A-782AA94B24D2}" srcOrd="0" destOrd="0" presId="urn:microsoft.com/office/officeart/2005/8/layout/bProcess4"/>
    <dgm:cxn modelId="{B7935053-EC72-47F7-8C41-88042A963950}" type="presParOf" srcId="{A0CFF008-2B21-4AA1-814C-1B6EE4664D25}" destId="{83339DAF-DD53-463F-B284-71251C71356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7E1C82-63D7-4A85-BB81-8B4662F186B6}"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fr-FR"/>
        </a:p>
      </dgm:t>
    </dgm:pt>
    <dgm:pt modelId="{7D7612E7-A9E4-4EC4-9906-60AD9AAD8F16}">
      <dgm:prSet/>
      <dgm:spPr/>
      <dgm:t>
        <a:bodyPr/>
        <a:lstStyle/>
        <a:p>
          <a:r>
            <a:rPr lang="fr-FR" dirty="0" smtClean="0"/>
            <a:t>La promotion de la santé dans les différents milieux de vie, notamment en milieu scolaire, constitue l'un des meilleurs leviers pour améliorer le bien-être et réduire les inégalités</a:t>
          </a:r>
        </a:p>
      </dgm:t>
    </dgm:pt>
    <dgm:pt modelId="{C3F33B40-92FE-40FF-932A-EC6AECDA3AF7}" type="parTrans" cxnId="{CBBF8C78-2CA6-4464-B50E-6983B9A55729}">
      <dgm:prSet/>
      <dgm:spPr/>
      <dgm:t>
        <a:bodyPr/>
        <a:lstStyle/>
        <a:p>
          <a:endParaRPr lang="fr-FR"/>
        </a:p>
      </dgm:t>
    </dgm:pt>
    <dgm:pt modelId="{62F8FC5C-84FF-47B6-8111-6822CDAE766B}" type="sibTrans" cxnId="{CBBF8C78-2CA6-4464-B50E-6983B9A55729}">
      <dgm:prSet/>
      <dgm:spPr/>
      <dgm:t>
        <a:bodyPr/>
        <a:lstStyle/>
        <a:p>
          <a:endParaRPr lang="fr-FR"/>
        </a:p>
      </dgm:t>
    </dgm:pt>
    <dgm:pt modelId="{E1D27D04-C579-4A94-B76D-8988848AA11A}">
      <dgm:prSet/>
      <dgm:spPr/>
      <dgm:t>
        <a:bodyPr/>
        <a:lstStyle/>
        <a:p>
          <a:r>
            <a:rPr lang="fr-FR" dirty="0" smtClean="0"/>
            <a:t>Enjeu primordial au sein du système éducatif, la santé, dans ses dimensions physique, psychique, sociale et environnementale, constitue un facteur important de la réussite éducative</a:t>
          </a:r>
          <a:endParaRPr lang="fr-FR" dirty="0"/>
        </a:p>
      </dgm:t>
    </dgm:pt>
    <dgm:pt modelId="{2345F3B8-C4C4-4B60-A84C-BFB8FA0B7FA1}" type="parTrans" cxnId="{B7C540F2-83AF-47EB-B097-A09D21053C18}">
      <dgm:prSet/>
      <dgm:spPr/>
      <dgm:t>
        <a:bodyPr/>
        <a:lstStyle/>
        <a:p>
          <a:endParaRPr lang="fr-FR"/>
        </a:p>
      </dgm:t>
    </dgm:pt>
    <dgm:pt modelId="{E46D06FB-097B-4E49-A972-1ED61356EDED}" type="sibTrans" cxnId="{B7C540F2-83AF-47EB-B097-A09D21053C18}">
      <dgm:prSet/>
      <dgm:spPr/>
      <dgm:t>
        <a:bodyPr/>
        <a:lstStyle/>
        <a:p>
          <a:endParaRPr lang="fr-FR"/>
        </a:p>
      </dgm:t>
    </dgm:pt>
    <dgm:pt modelId="{969108C5-EA98-45B2-9890-7E23A048A8E1}">
      <dgm:prSet phldrT="[Texte]"/>
      <dgm:spPr/>
      <dgm:t>
        <a:bodyPr/>
        <a:lstStyle/>
        <a:p>
          <a:r>
            <a:rPr lang="fr-FR" dirty="0" smtClean="0"/>
            <a:t>Les études montrent que la prise en compte des inégalités sociales et territoriales de santé dès la petite enfance est un enjeu majeur de santé publique. Les premières phases de développement et de l’éducation influencent la santé de l’individu tout au long de sa vie. </a:t>
          </a:r>
        </a:p>
      </dgm:t>
    </dgm:pt>
    <dgm:pt modelId="{A6D6759F-88B6-43C0-918A-D64AF0C7F1F2}" type="parTrans" cxnId="{F83BA96F-2D98-4F3F-A45D-FC3071BDFADD}">
      <dgm:prSet/>
      <dgm:spPr/>
      <dgm:t>
        <a:bodyPr/>
        <a:lstStyle/>
        <a:p>
          <a:endParaRPr lang="fr-FR"/>
        </a:p>
      </dgm:t>
    </dgm:pt>
    <dgm:pt modelId="{A208598E-C632-4A8A-AE26-F585C16775F0}" type="sibTrans" cxnId="{F83BA96F-2D98-4F3F-A45D-FC3071BDFADD}">
      <dgm:prSet/>
      <dgm:spPr/>
      <dgm:t>
        <a:bodyPr/>
        <a:lstStyle/>
        <a:p>
          <a:endParaRPr lang="fr-FR"/>
        </a:p>
      </dgm:t>
    </dgm:pt>
    <dgm:pt modelId="{FACD337C-F598-4D68-8E0C-07C9D502F654}" type="pres">
      <dgm:prSet presAssocID="{DE7E1C82-63D7-4A85-BB81-8B4662F186B6}" presName="Name0" presStyleCnt="0">
        <dgm:presLayoutVars>
          <dgm:chMax val="7"/>
          <dgm:dir/>
          <dgm:animLvl val="lvl"/>
          <dgm:resizeHandles val="exact"/>
        </dgm:presLayoutVars>
      </dgm:prSet>
      <dgm:spPr/>
      <dgm:t>
        <a:bodyPr/>
        <a:lstStyle/>
        <a:p>
          <a:endParaRPr lang="fr-FR"/>
        </a:p>
      </dgm:t>
    </dgm:pt>
    <dgm:pt modelId="{49A0C27B-CCD7-4BBC-B3B5-AA1B06627CDE}" type="pres">
      <dgm:prSet presAssocID="{969108C5-EA98-45B2-9890-7E23A048A8E1}" presName="circle1" presStyleLbl="node1" presStyleIdx="0" presStyleCnt="3"/>
      <dgm:spPr/>
    </dgm:pt>
    <dgm:pt modelId="{474E92C0-B11D-4584-BDB7-48BCD7433B9F}" type="pres">
      <dgm:prSet presAssocID="{969108C5-EA98-45B2-9890-7E23A048A8E1}" presName="space" presStyleCnt="0"/>
      <dgm:spPr/>
    </dgm:pt>
    <dgm:pt modelId="{3E23FAE9-2150-418B-AFB1-FEB4735F1F61}" type="pres">
      <dgm:prSet presAssocID="{969108C5-EA98-45B2-9890-7E23A048A8E1}" presName="rect1" presStyleLbl="alignAcc1" presStyleIdx="0" presStyleCnt="3"/>
      <dgm:spPr/>
      <dgm:t>
        <a:bodyPr/>
        <a:lstStyle/>
        <a:p>
          <a:endParaRPr lang="fr-FR"/>
        </a:p>
      </dgm:t>
    </dgm:pt>
    <dgm:pt modelId="{2F65E329-3E15-49E5-B2FA-3543560E1AC5}" type="pres">
      <dgm:prSet presAssocID="{7D7612E7-A9E4-4EC4-9906-60AD9AAD8F16}" presName="vertSpace2" presStyleLbl="node1" presStyleIdx="0" presStyleCnt="3"/>
      <dgm:spPr/>
    </dgm:pt>
    <dgm:pt modelId="{D88B97F4-05BC-424C-834A-92ACB2C61B24}" type="pres">
      <dgm:prSet presAssocID="{7D7612E7-A9E4-4EC4-9906-60AD9AAD8F16}" presName="circle2" presStyleLbl="node1" presStyleIdx="1" presStyleCnt="3"/>
      <dgm:spPr/>
    </dgm:pt>
    <dgm:pt modelId="{E3A5E50A-D5C5-493D-B65F-423752780454}" type="pres">
      <dgm:prSet presAssocID="{7D7612E7-A9E4-4EC4-9906-60AD9AAD8F16}" presName="rect2" presStyleLbl="alignAcc1" presStyleIdx="1" presStyleCnt="3"/>
      <dgm:spPr/>
      <dgm:t>
        <a:bodyPr/>
        <a:lstStyle/>
        <a:p>
          <a:endParaRPr lang="fr-FR"/>
        </a:p>
      </dgm:t>
    </dgm:pt>
    <dgm:pt modelId="{ADFFC4C9-C896-4B7F-BC79-415A78E9723F}" type="pres">
      <dgm:prSet presAssocID="{E1D27D04-C579-4A94-B76D-8988848AA11A}" presName="vertSpace3" presStyleLbl="node1" presStyleIdx="1" presStyleCnt="3"/>
      <dgm:spPr/>
    </dgm:pt>
    <dgm:pt modelId="{124A179D-2AB6-4144-A1DE-3E0B780EB7E9}" type="pres">
      <dgm:prSet presAssocID="{E1D27D04-C579-4A94-B76D-8988848AA11A}" presName="circle3" presStyleLbl="node1" presStyleIdx="2" presStyleCnt="3"/>
      <dgm:spPr/>
    </dgm:pt>
    <dgm:pt modelId="{1B33EC0F-8882-4DC1-9D30-0B7C993F51FC}" type="pres">
      <dgm:prSet presAssocID="{E1D27D04-C579-4A94-B76D-8988848AA11A}" presName="rect3" presStyleLbl="alignAcc1" presStyleIdx="2" presStyleCnt="3"/>
      <dgm:spPr/>
      <dgm:t>
        <a:bodyPr/>
        <a:lstStyle/>
        <a:p>
          <a:endParaRPr lang="fr-FR"/>
        </a:p>
      </dgm:t>
    </dgm:pt>
    <dgm:pt modelId="{89060355-B266-41E1-829F-BAF0FA81B229}" type="pres">
      <dgm:prSet presAssocID="{969108C5-EA98-45B2-9890-7E23A048A8E1}" presName="rect1ParTxNoCh" presStyleLbl="alignAcc1" presStyleIdx="2" presStyleCnt="3">
        <dgm:presLayoutVars>
          <dgm:chMax val="1"/>
          <dgm:bulletEnabled val="1"/>
        </dgm:presLayoutVars>
      </dgm:prSet>
      <dgm:spPr/>
      <dgm:t>
        <a:bodyPr/>
        <a:lstStyle/>
        <a:p>
          <a:endParaRPr lang="fr-FR"/>
        </a:p>
      </dgm:t>
    </dgm:pt>
    <dgm:pt modelId="{D898E37C-D895-46BF-BA36-FFC57CC3F866}" type="pres">
      <dgm:prSet presAssocID="{7D7612E7-A9E4-4EC4-9906-60AD9AAD8F16}" presName="rect2ParTxNoCh" presStyleLbl="alignAcc1" presStyleIdx="2" presStyleCnt="3">
        <dgm:presLayoutVars>
          <dgm:chMax val="1"/>
          <dgm:bulletEnabled val="1"/>
        </dgm:presLayoutVars>
      </dgm:prSet>
      <dgm:spPr/>
      <dgm:t>
        <a:bodyPr/>
        <a:lstStyle/>
        <a:p>
          <a:endParaRPr lang="fr-FR"/>
        </a:p>
      </dgm:t>
    </dgm:pt>
    <dgm:pt modelId="{6FDC6610-08ED-46EA-AA43-A2194A9DF25A}" type="pres">
      <dgm:prSet presAssocID="{E1D27D04-C579-4A94-B76D-8988848AA11A}" presName="rect3ParTxNoCh" presStyleLbl="alignAcc1" presStyleIdx="2" presStyleCnt="3">
        <dgm:presLayoutVars>
          <dgm:chMax val="1"/>
          <dgm:bulletEnabled val="1"/>
        </dgm:presLayoutVars>
      </dgm:prSet>
      <dgm:spPr/>
      <dgm:t>
        <a:bodyPr/>
        <a:lstStyle/>
        <a:p>
          <a:endParaRPr lang="fr-FR"/>
        </a:p>
      </dgm:t>
    </dgm:pt>
  </dgm:ptLst>
  <dgm:cxnLst>
    <dgm:cxn modelId="{0FDC3856-E96D-4017-9144-A06DB17F56F3}" type="presOf" srcId="{7D7612E7-A9E4-4EC4-9906-60AD9AAD8F16}" destId="{E3A5E50A-D5C5-493D-B65F-423752780454}" srcOrd="0" destOrd="0" presId="urn:microsoft.com/office/officeart/2005/8/layout/target3"/>
    <dgm:cxn modelId="{F83BA96F-2D98-4F3F-A45D-FC3071BDFADD}" srcId="{DE7E1C82-63D7-4A85-BB81-8B4662F186B6}" destId="{969108C5-EA98-45B2-9890-7E23A048A8E1}" srcOrd="0" destOrd="0" parTransId="{A6D6759F-88B6-43C0-918A-D64AF0C7F1F2}" sibTransId="{A208598E-C632-4A8A-AE26-F585C16775F0}"/>
    <dgm:cxn modelId="{C20B80B5-EB79-40E1-A101-44C960C8B05D}" type="presOf" srcId="{E1D27D04-C579-4A94-B76D-8988848AA11A}" destId="{6FDC6610-08ED-46EA-AA43-A2194A9DF25A}" srcOrd="1" destOrd="0" presId="urn:microsoft.com/office/officeart/2005/8/layout/target3"/>
    <dgm:cxn modelId="{5F765A03-B3D0-40DE-A311-4F79B019338F}" type="presOf" srcId="{DE7E1C82-63D7-4A85-BB81-8B4662F186B6}" destId="{FACD337C-F598-4D68-8E0C-07C9D502F654}" srcOrd="0" destOrd="0" presId="urn:microsoft.com/office/officeart/2005/8/layout/target3"/>
    <dgm:cxn modelId="{CBBF8C78-2CA6-4464-B50E-6983B9A55729}" srcId="{DE7E1C82-63D7-4A85-BB81-8B4662F186B6}" destId="{7D7612E7-A9E4-4EC4-9906-60AD9AAD8F16}" srcOrd="1" destOrd="0" parTransId="{C3F33B40-92FE-40FF-932A-EC6AECDA3AF7}" sibTransId="{62F8FC5C-84FF-47B6-8111-6822CDAE766B}"/>
    <dgm:cxn modelId="{5186B53B-A94F-4E55-A69B-1122036D0703}" type="presOf" srcId="{969108C5-EA98-45B2-9890-7E23A048A8E1}" destId="{3E23FAE9-2150-418B-AFB1-FEB4735F1F61}" srcOrd="0" destOrd="0" presId="urn:microsoft.com/office/officeart/2005/8/layout/target3"/>
    <dgm:cxn modelId="{868DEA31-60D7-4C70-99BB-DA108157E8AB}" type="presOf" srcId="{7D7612E7-A9E4-4EC4-9906-60AD9AAD8F16}" destId="{D898E37C-D895-46BF-BA36-FFC57CC3F866}" srcOrd="1" destOrd="0" presId="urn:microsoft.com/office/officeart/2005/8/layout/target3"/>
    <dgm:cxn modelId="{7B7369C4-3DA5-49C8-8BD9-F84EA0D3A9C2}" type="presOf" srcId="{969108C5-EA98-45B2-9890-7E23A048A8E1}" destId="{89060355-B266-41E1-829F-BAF0FA81B229}" srcOrd="1" destOrd="0" presId="urn:microsoft.com/office/officeart/2005/8/layout/target3"/>
    <dgm:cxn modelId="{417B9969-593B-4126-835C-94F025FEC5E3}" type="presOf" srcId="{E1D27D04-C579-4A94-B76D-8988848AA11A}" destId="{1B33EC0F-8882-4DC1-9D30-0B7C993F51FC}" srcOrd="0" destOrd="0" presId="urn:microsoft.com/office/officeart/2005/8/layout/target3"/>
    <dgm:cxn modelId="{B7C540F2-83AF-47EB-B097-A09D21053C18}" srcId="{DE7E1C82-63D7-4A85-BB81-8B4662F186B6}" destId="{E1D27D04-C579-4A94-B76D-8988848AA11A}" srcOrd="2" destOrd="0" parTransId="{2345F3B8-C4C4-4B60-A84C-BFB8FA0B7FA1}" sibTransId="{E46D06FB-097B-4E49-A972-1ED61356EDED}"/>
    <dgm:cxn modelId="{0EA5C0C2-5408-4D7E-BDB4-29A31B3C8E00}" type="presParOf" srcId="{FACD337C-F598-4D68-8E0C-07C9D502F654}" destId="{49A0C27B-CCD7-4BBC-B3B5-AA1B06627CDE}" srcOrd="0" destOrd="0" presId="urn:microsoft.com/office/officeart/2005/8/layout/target3"/>
    <dgm:cxn modelId="{2479E92A-2D0E-46BA-8320-4F77FC308E2C}" type="presParOf" srcId="{FACD337C-F598-4D68-8E0C-07C9D502F654}" destId="{474E92C0-B11D-4584-BDB7-48BCD7433B9F}" srcOrd="1" destOrd="0" presId="urn:microsoft.com/office/officeart/2005/8/layout/target3"/>
    <dgm:cxn modelId="{5ED4B594-2B8E-444E-88D9-FB3B4E4C7EC4}" type="presParOf" srcId="{FACD337C-F598-4D68-8E0C-07C9D502F654}" destId="{3E23FAE9-2150-418B-AFB1-FEB4735F1F61}" srcOrd="2" destOrd="0" presId="urn:microsoft.com/office/officeart/2005/8/layout/target3"/>
    <dgm:cxn modelId="{A1660988-B2AE-4154-96C8-702091F9402B}" type="presParOf" srcId="{FACD337C-F598-4D68-8E0C-07C9D502F654}" destId="{2F65E329-3E15-49E5-B2FA-3543560E1AC5}" srcOrd="3" destOrd="0" presId="urn:microsoft.com/office/officeart/2005/8/layout/target3"/>
    <dgm:cxn modelId="{5652894F-3F08-4BC9-8070-4D6AA4D3DB64}" type="presParOf" srcId="{FACD337C-F598-4D68-8E0C-07C9D502F654}" destId="{D88B97F4-05BC-424C-834A-92ACB2C61B24}" srcOrd="4" destOrd="0" presId="urn:microsoft.com/office/officeart/2005/8/layout/target3"/>
    <dgm:cxn modelId="{1498B28A-7AC8-43E6-8E6F-F42FA5E81A82}" type="presParOf" srcId="{FACD337C-F598-4D68-8E0C-07C9D502F654}" destId="{E3A5E50A-D5C5-493D-B65F-423752780454}" srcOrd="5" destOrd="0" presId="urn:microsoft.com/office/officeart/2005/8/layout/target3"/>
    <dgm:cxn modelId="{C6C17A19-9AFA-473F-A2AD-2A6BAC42DB51}" type="presParOf" srcId="{FACD337C-F598-4D68-8E0C-07C9D502F654}" destId="{ADFFC4C9-C896-4B7F-BC79-415A78E9723F}" srcOrd="6" destOrd="0" presId="urn:microsoft.com/office/officeart/2005/8/layout/target3"/>
    <dgm:cxn modelId="{0A7B4ACA-55C7-4888-8F18-1927403CA899}" type="presParOf" srcId="{FACD337C-F598-4D68-8E0C-07C9D502F654}" destId="{124A179D-2AB6-4144-A1DE-3E0B780EB7E9}" srcOrd="7" destOrd="0" presId="urn:microsoft.com/office/officeart/2005/8/layout/target3"/>
    <dgm:cxn modelId="{3DF0DB2C-E769-4AEE-BA1B-4EE3BF319269}" type="presParOf" srcId="{FACD337C-F598-4D68-8E0C-07C9D502F654}" destId="{1B33EC0F-8882-4DC1-9D30-0B7C993F51FC}" srcOrd="8" destOrd="0" presId="urn:microsoft.com/office/officeart/2005/8/layout/target3"/>
    <dgm:cxn modelId="{A8A2F581-C9C0-4AA4-9CA6-529F0A0DCB8C}" type="presParOf" srcId="{FACD337C-F598-4D68-8E0C-07C9D502F654}" destId="{89060355-B266-41E1-829F-BAF0FA81B229}" srcOrd="9" destOrd="0" presId="urn:microsoft.com/office/officeart/2005/8/layout/target3"/>
    <dgm:cxn modelId="{F0764CE0-DB7F-4409-B950-9BA1B4E95B66}" type="presParOf" srcId="{FACD337C-F598-4D68-8E0C-07C9D502F654}" destId="{D898E37C-D895-46BF-BA36-FFC57CC3F866}" srcOrd="10" destOrd="0" presId="urn:microsoft.com/office/officeart/2005/8/layout/target3"/>
    <dgm:cxn modelId="{0C4C7846-9D43-4059-B92F-51A52B94A300}" type="presParOf" srcId="{FACD337C-F598-4D68-8E0C-07C9D502F654}" destId="{6FDC6610-08ED-46EA-AA43-A2194A9DF25A}" srcOrd="11" destOrd="0" presId="urn:microsoft.com/office/officeart/2005/8/layout/target3"/>
  </dgm:cxnLst>
  <dgm:bg/>
  <dgm:whole>
    <a:ln w="635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C27A0C-15C0-4D24-AAA5-836AAA72FAD1}"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32E8725F-22F0-4E79-AD14-088CA8286DFC}">
      <dgm:prSet phldrT="[Texte]" custT="1"/>
      <dgm:spPr/>
      <dgm:t>
        <a:bodyPr/>
        <a:lstStyle/>
        <a:p>
          <a:r>
            <a:rPr lang="fr-FR" sz="2000" b="1" dirty="0" smtClean="0">
              <a:solidFill>
                <a:schemeClr val="accent1">
                  <a:lumMod val="75000"/>
                </a:schemeClr>
              </a:solidFill>
            </a:rPr>
            <a:t>Le surpoids et l’obésité</a:t>
          </a:r>
          <a:endParaRPr lang="fr-FR" sz="2000" b="1" dirty="0">
            <a:solidFill>
              <a:schemeClr val="accent1">
                <a:lumMod val="75000"/>
              </a:schemeClr>
            </a:solidFill>
          </a:endParaRPr>
        </a:p>
      </dgm:t>
    </dgm:pt>
    <dgm:pt modelId="{E3411F04-1F37-4400-8010-99A70E8D1003}" type="parTrans" cxnId="{8B5C878F-BB58-4C45-803A-FDD6FEDF6E29}">
      <dgm:prSet/>
      <dgm:spPr/>
      <dgm:t>
        <a:bodyPr/>
        <a:lstStyle/>
        <a:p>
          <a:endParaRPr lang="fr-FR"/>
        </a:p>
      </dgm:t>
    </dgm:pt>
    <dgm:pt modelId="{F89B8AAD-FE0B-4743-AF3A-CAF77E2B7386}" type="sibTrans" cxnId="{8B5C878F-BB58-4C45-803A-FDD6FEDF6E29}">
      <dgm:prSet/>
      <dgm:spPr/>
      <dgm:t>
        <a:bodyPr/>
        <a:lstStyle/>
        <a:p>
          <a:endParaRPr lang="fr-FR"/>
        </a:p>
      </dgm:t>
    </dgm:pt>
    <dgm:pt modelId="{02780B90-83C6-4ABC-8608-A23FAAB0E040}">
      <dgm:prSet phldrT="[Texte]" custT="1"/>
      <dgm:spPr/>
      <dgm:t>
        <a:bodyPr/>
        <a:lstStyle/>
        <a:p>
          <a:r>
            <a:rPr lang="fr-FR" sz="1800" dirty="0" smtClean="0">
              <a:solidFill>
                <a:schemeClr val="accent1">
                  <a:lumMod val="75000"/>
                </a:schemeClr>
              </a:solidFill>
            </a:rPr>
            <a:t>En PACA, la prévalence de l'obésité infantile est passée de 8% % en 1997 à 12,4% en 2012 (carte)</a:t>
          </a:r>
          <a:endParaRPr lang="fr-FR" sz="1100" dirty="0">
            <a:solidFill>
              <a:schemeClr val="accent1">
                <a:lumMod val="75000"/>
              </a:schemeClr>
            </a:solidFill>
          </a:endParaRPr>
        </a:p>
      </dgm:t>
    </dgm:pt>
    <dgm:pt modelId="{9308B6B9-F972-4EC6-AA86-72045A93F359}" type="parTrans" cxnId="{83906234-9EE6-44AA-9E9F-89F6F5782D00}">
      <dgm:prSet/>
      <dgm:spPr/>
      <dgm:t>
        <a:bodyPr/>
        <a:lstStyle/>
        <a:p>
          <a:endParaRPr lang="fr-FR"/>
        </a:p>
      </dgm:t>
    </dgm:pt>
    <dgm:pt modelId="{4DA65705-B047-48DB-B404-082F23336B52}" type="sibTrans" cxnId="{83906234-9EE6-44AA-9E9F-89F6F5782D00}">
      <dgm:prSet/>
      <dgm:spPr/>
      <dgm:t>
        <a:bodyPr/>
        <a:lstStyle/>
        <a:p>
          <a:endParaRPr lang="fr-FR"/>
        </a:p>
      </dgm:t>
    </dgm:pt>
    <dgm:pt modelId="{2CA8AD40-4F93-49FE-809E-67DE4EDD2DA1}">
      <dgm:prSet phldrT="[Texte]" custT="1"/>
      <dgm:spPr/>
      <dgm:t>
        <a:bodyPr/>
        <a:lstStyle/>
        <a:p>
          <a:r>
            <a:rPr lang="fr-FR" sz="1800" dirty="0" smtClean="0">
              <a:solidFill>
                <a:srgbClr val="002060"/>
              </a:solidFill>
            </a:rPr>
            <a:t>Des taux  d’usages réguliers de produits cannabis et autres substances illicites  supérieurs  à ceux de France métropolitaine. (carte)</a:t>
          </a:r>
          <a:endParaRPr lang="fr-FR" sz="1800" dirty="0">
            <a:solidFill>
              <a:srgbClr val="002060"/>
            </a:solidFill>
          </a:endParaRPr>
        </a:p>
      </dgm:t>
    </dgm:pt>
    <dgm:pt modelId="{A3FC8CC2-7E27-4BED-974F-8492671527EF}">
      <dgm:prSet phldrT="[Texte]" custT="1"/>
      <dgm:spPr>
        <a:solidFill>
          <a:schemeClr val="tx2">
            <a:lumMod val="40000"/>
            <a:lumOff val="60000"/>
          </a:schemeClr>
        </a:solidFill>
      </dgm:spPr>
      <dgm:t>
        <a:bodyPr/>
        <a:lstStyle/>
        <a:p>
          <a:r>
            <a:rPr lang="fr-FR" sz="2000" b="1" dirty="0" smtClean="0">
              <a:solidFill>
                <a:schemeClr val="accent1">
                  <a:lumMod val="75000"/>
                </a:schemeClr>
              </a:solidFill>
            </a:rPr>
            <a:t>Les conduites addictives</a:t>
          </a:r>
          <a:endParaRPr lang="fr-FR" sz="2000" b="1" dirty="0">
            <a:solidFill>
              <a:schemeClr val="accent1">
                <a:lumMod val="75000"/>
              </a:schemeClr>
            </a:solidFill>
          </a:endParaRPr>
        </a:p>
      </dgm:t>
    </dgm:pt>
    <dgm:pt modelId="{CC95C29C-F3D1-4EE7-9ABD-C4DD46B0458A}" type="sibTrans" cxnId="{949EE4BB-CC42-4FD3-9F36-43A1DB97A783}">
      <dgm:prSet/>
      <dgm:spPr/>
      <dgm:t>
        <a:bodyPr/>
        <a:lstStyle/>
        <a:p>
          <a:endParaRPr lang="fr-FR"/>
        </a:p>
      </dgm:t>
    </dgm:pt>
    <dgm:pt modelId="{925D415D-40F9-411B-A1D9-3B70B2B2922F}" type="parTrans" cxnId="{949EE4BB-CC42-4FD3-9F36-43A1DB97A783}">
      <dgm:prSet/>
      <dgm:spPr/>
      <dgm:t>
        <a:bodyPr/>
        <a:lstStyle/>
        <a:p>
          <a:endParaRPr lang="fr-FR"/>
        </a:p>
      </dgm:t>
    </dgm:pt>
    <dgm:pt modelId="{305FFFF3-ADB9-4FD5-A5DE-8A157BC720B0}" type="sibTrans" cxnId="{08D1B0D0-C2A1-4DAE-85AD-828F55DBE48D}">
      <dgm:prSet/>
      <dgm:spPr/>
      <dgm:t>
        <a:bodyPr/>
        <a:lstStyle/>
        <a:p>
          <a:endParaRPr lang="fr-FR"/>
        </a:p>
      </dgm:t>
    </dgm:pt>
    <dgm:pt modelId="{B4946516-3272-4861-8D11-4B107771498A}" type="parTrans" cxnId="{08D1B0D0-C2A1-4DAE-85AD-828F55DBE48D}">
      <dgm:prSet/>
      <dgm:spPr/>
      <dgm:t>
        <a:bodyPr/>
        <a:lstStyle/>
        <a:p>
          <a:endParaRPr lang="fr-FR"/>
        </a:p>
      </dgm:t>
    </dgm:pt>
    <dgm:pt modelId="{B0748044-9D55-4125-BB72-BC27266422D1}">
      <dgm:prSet phldrT="[Texte]" custT="1"/>
      <dgm:spPr/>
      <dgm:t>
        <a:bodyPr/>
        <a:lstStyle/>
        <a:p>
          <a:r>
            <a:rPr lang="fr-FR" sz="1800" dirty="0" smtClean="0"/>
            <a:t>Le taux de recours à l’IVG le plus élevé de France métropolitaine. 20 ‰ femmes en âge de procréer 15 à 49 ans vs 13  ‰ en France métropolitaine</a:t>
          </a:r>
          <a:endParaRPr lang="fr-FR" sz="1800" dirty="0"/>
        </a:p>
      </dgm:t>
    </dgm:pt>
    <dgm:pt modelId="{0D5C1773-8F3A-4972-B6C0-2C033B37CE26}">
      <dgm:prSet phldrT="[Texte]" custT="1"/>
      <dgm:spPr/>
      <dgm:t>
        <a:bodyPr/>
        <a:lstStyle/>
        <a:p>
          <a:r>
            <a:rPr lang="fr-FR" sz="2000" b="1" dirty="0" smtClean="0">
              <a:solidFill>
                <a:schemeClr val="tx1"/>
              </a:solidFill>
            </a:rPr>
            <a:t>La santé sexuelle</a:t>
          </a:r>
          <a:endParaRPr lang="fr-FR" sz="2000" b="1" dirty="0">
            <a:solidFill>
              <a:schemeClr val="tx1"/>
            </a:solidFill>
          </a:endParaRPr>
        </a:p>
      </dgm:t>
    </dgm:pt>
    <dgm:pt modelId="{25B87AE9-8DC2-4A88-A5FA-F17EBFE9473B}" type="sibTrans" cxnId="{E7D71A3B-B904-42D7-BFAA-A8F893ABB771}">
      <dgm:prSet/>
      <dgm:spPr/>
      <dgm:t>
        <a:bodyPr/>
        <a:lstStyle/>
        <a:p>
          <a:endParaRPr lang="fr-FR"/>
        </a:p>
      </dgm:t>
    </dgm:pt>
    <dgm:pt modelId="{0B914F3B-50A8-43DB-BAF0-3369F5607E8E}" type="parTrans" cxnId="{E7D71A3B-B904-42D7-BFAA-A8F893ABB771}">
      <dgm:prSet/>
      <dgm:spPr/>
      <dgm:t>
        <a:bodyPr/>
        <a:lstStyle/>
        <a:p>
          <a:endParaRPr lang="fr-FR"/>
        </a:p>
      </dgm:t>
    </dgm:pt>
    <dgm:pt modelId="{47075C78-6CE9-4EA1-B86B-54D08EE5AA55}" type="sibTrans" cxnId="{1ABDE465-D3BA-4E90-83AB-40CC9CA9F8DD}">
      <dgm:prSet/>
      <dgm:spPr/>
      <dgm:t>
        <a:bodyPr/>
        <a:lstStyle/>
        <a:p>
          <a:endParaRPr lang="fr-FR"/>
        </a:p>
      </dgm:t>
    </dgm:pt>
    <dgm:pt modelId="{960E5F72-C12B-4608-A2B8-36C8969461BA}" type="parTrans" cxnId="{1ABDE465-D3BA-4E90-83AB-40CC9CA9F8DD}">
      <dgm:prSet/>
      <dgm:spPr/>
      <dgm:t>
        <a:bodyPr/>
        <a:lstStyle/>
        <a:p>
          <a:endParaRPr lang="fr-FR"/>
        </a:p>
      </dgm:t>
    </dgm:pt>
    <dgm:pt modelId="{E81E413D-937B-45A1-8E39-5C516C57DED1}">
      <dgm:prSet phldrT="[Texte]" custT="1"/>
      <dgm:spPr>
        <a:solidFill>
          <a:schemeClr val="accent4">
            <a:lumMod val="40000"/>
            <a:lumOff val="60000"/>
          </a:schemeClr>
        </a:solidFill>
      </dgm:spPr>
      <dgm:t>
        <a:bodyPr/>
        <a:lstStyle/>
        <a:p>
          <a:r>
            <a:rPr lang="fr-FR" sz="2000" b="1" dirty="0" smtClean="0">
              <a:solidFill>
                <a:schemeClr val="tx1"/>
              </a:solidFill>
            </a:rPr>
            <a:t>Recours aux examens bucco-dentaire (6 ans)</a:t>
          </a:r>
          <a:endParaRPr lang="fr-FR" sz="2000" b="1" dirty="0">
            <a:solidFill>
              <a:schemeClr val="tx1"/>
            </a:solidFill>
          </a:endParaRPr>
        </a:p>
      </dgm:t>
    </dgm:pt>
    <dgm:pt modelId="{A12DD9BB-55B8-453C-87E8-D28695482C1D}" type="parTrans" cxnId="{6CCEA737-7F01-4917-A0C9-97470C3C317C}">
      <dgm:prSet/>
      <dgm:spPr/>
      <dgm:t>
        <a:bodyPr/>
        <a:lstStyle/>
        <a:p>
          <a:endParaRPr lang="fr-FR"/>
        </a:p>
      </dgm:t>
    </dgm:pt>
    <dgm:pt modelId="{5929C12F-282F-4F7E-BE8B-05D9EE4D69F1}" type="sibTrans" cxnId="{6CCEA737-7F01-4917-A0C9-97470C3C317C}">
      <dgm:prSet/>
      <dgm:spPr/>
      <dgm:t>
        <a:bodyPr/>
        <a:lstStyle/>
        <a:p>
          <a:endParaRPr lang="fr-FR"/>
        </a:p>
      </dgm:t>
    </dgm:pt>
    <dgm:pt modelId="{F7CCC443-C487-4C59-9084-9A93C5477177}">
      <dgm:prSet phldrT="[Texte]" custT="1"/>
      <dgm:spPr/>
      <dgm:t>
        <a:bodyPr/>
        <a:lstStyle/>
        <a:p>
          <a:r>
            <a:rPr lang="fr-FR" sz="1800" dirty="0" smtClean="0"/>
            <a:t>2</a:t>
          </a:r>
          <a:r>
            <a:rPr lang="fr-FR" sz="1800" baseline="30000" dirty="0" smtClean="0"/>
            <a:t>ème</a:t>
          </a:r>
          <a:r>
            <a:rPr lang="fr-FR" sz="1800" dirty="0" smtClean="0"/>
            <a:t> région de France métropolitaine la plus touchée par l’épidémie VIH</a:t>
          </a:r>
          <a:endParaRPr lang="fr-FR" sz="1800" dirty="0"/>
        </a:p>
      </dgm:t>
    </dgm:pt>
    <dgm:pt modelId="{A34AEE7C-6AB4-4D9E-9149-053C78ACA775}" type="parTrans" cxnId="{F45494D8-9A27-494F-97A0-3A752EDB6E69}">
      <dgm:prSet/>
      <dgm:spPr/>
      <dgm:t>
        <a:bodyPr/>
        <a:lstStyle/>
        <a:p>
          <a:endParaRPr lang="fr-FR"/>
        </a:p>
      </dgm:t>
    </dgm:pt>
    <dgm:pt modelId="{710FC90D-7C69-40BF-B34F-CBD039F307E8}" type="sibTrans" cxnId="{F45494D8-9A27-494F-97A0-3A752EDB6E69}">
      <dgm:prSet/>
      <dgm:spPr/>
      <dgm:t>
        <a:bodyPr/>
        <a:lstStyle/>
        <a:p>
          <a:endParaRPr lang="fr-FR"/>
        </a:p>
      </dgm:t>
    </dgm:pt>
    <dgm:pt modelId="{7995BD7F-D47E-4424-A5B2-7602565E9696}">
      <dgm:prSet custT="1"/>
      <dgm:spPr/>
      <dgm:t>
        <a:bodyPr/>
        <a:lstStyle/>
        <a:p>
          <a:r>
            <a:rPr lang="fr-FR" sz="1800" b="0" i="0" u="none" dirty="0" smtClean="0"/>
            <a:t>PACA 	39 %  - France entière 46 %</a:t>
          </a:r>
          <a:endParaRPr lang="fr-FR" sz="1800" b="0" dirty="0"/>
        </a:p>
      </dgm:t>
    </dgm:pt>
    <dgm:pt modelId="{F37408DF-28B3-434F-9E16-5CAD23F864BE}" type="parTrans" cxnId="{FCB32726-4610-4D04-95AA-D8C3DAA44F01}">
      <dgm:prSet/>
      <dgm:spPr/>
      <dgm:t>
        <a:bodyPr/>
        <a:lstStyle/>
        <a:p>
          <a:endParaRPr lang="fr-FR"/>
        </a:p>
      </dgm:t>
    </dgm:pt>
    <dgm:pt modelId="{09E95633-F906-4898-8D61-C8562DFC384B}" type="sibTrans" cxnId="{FCB32726-4610-4D04-95AA-D8C3DAA44F01}">
      <dgm:prSet/>
      <dgm:spPr/>
      <dgm:t>
        <a:bodyPr/>
        <a:lstStyle/>
        <a:p>
          <a:endParaRPr lang="fr-FR"/>
        </a:p>
      </dgm:t>
    </dgm:pt>
    <dgm:pt modelId="{870D4D0A-17C8-4026-8BEB-AF7ACF6FD497}">
      <dgm:prSet custT="1"/>
      <dgm:spPr/>
      <dgm:t>
        <a:bodyPr/>
        <a:lstStyle/>
        <a:p>
          <a:endParaRPr lang="fr-FR" sz="1800" b="0" dirty="0"/>
        </a:p>
      </dgm:t>
    </dgm:pt>
    <dgm:pt modelId="{4A239064-EC11-45F4-8146-7E00626EB226}" type="parTrans" cxnId="{BAA18494-CDBC-42A4-9615-9D2DCCDCC5E2}">
      <dgm:prSet/>
      <dgm:spPr/>
      <dgm:t>
        <a:bodyPr/>
        <a:lstStyle/>
        <a:p>
          <a:endParaRPr lang="fr-FR"/>
        </a:p>
      </dgm:t>
    </dgm:pt>
    <dgm:pt modelId="{AF1B7DF1-9E14-443A-850D-D9CB1AC114E9}" type="sibTrans" cxnId="{BAA18494-CDBC-42A4-9615-9D2DCCDCC5E2}">
      <dgm:prSet/>
      <dgm:spPr/>
      <dgm:t>
        <a:bodyPr/>
        <a:lstStyle/>
        <a:p>
          <a:endParaRPr lang="fr-FR"/>
        </a:p>
      </dgm:t>
    </dgm:pt>
    <dgm:pt modelId="{89B7FE0A-8AC6-4E08-BAA3-CA530D418DCB}">
      <dgm:prSet custT="1"/>
      <dgm:spPr/>
      <dgm:t>
        <a:bodyPr/>
        <a:lstStyle/>
        <a:p>
          <a:endParaRPr lang="fr-FR" sz="1800" b="0" dirty="0"/>
        </a:p>
      </dgm:t>
    </dgm:pt>
    <dgm:pt modelId="{14FDFF50-DFB6-420A-BBCE-1BCB03C723C3}" type="parTrans" cxnId="{69EA2280-190D-4F5C-80BF-8C30A49C1F45}">
      <dgm:prSet/>
      <dgm:spPr/>
      <dgm:t>
        <a:bodyPr/>
        <a:lstStyle/>
        <a:p>
          <a:endParaRPr lang="fr-FR"/>
        </a:p>
      </dgm:t>
    </dgm:pt>
    <dgm:pt modelId="{9A2D78B3-37DC-4C2C-89EC-9434872A2609}" type="sibTrans" cxnId="{69EA2280-190D-4F5C-80BF-8C30A49C1F45}">
      <dgm:prSet/>
      <dgm:spPr/>
      <dgm:t>
        <a:bodyPr/>
        <a:lstStyle/>
        <a:p>
          <a:endParaRPr lang="fr-FR"/>
        </a:p>
      </dgm:t>
    </dgm:pt>
    <dgm:pt modelId="{BFEA87EB-7465-467F-90BA-92A90D62E042}" type="pres">
      <dgm:prSet presAssocID="{A7C27A0C-15C0-4D24-AAA5-836AAA72FAD1}" presName="Name0" presStyleCnt="0">
        <dgm:presLayoutVars>
          <dgm:dir/>
          <dgm:animLvl val="lvl"/>
          <dgm:resizeHandles val="exact"/>
        </dgm:presLayoutVars>
      </dgm:prSet>
      <dgm:spPr/>
      <dgm:t>
        <a:bodyPr/>
        <a:lstStyle/>
        <a:p>
          <a:endParaRPr lang="fr-FR"/>
        </a:p>
      </dgm:t>
    </dgm:pt>
    <dgm:pt modelId="{49DE71CA-7DE6-493C-A959-9F2960819892}" type="pres">
      <dgm:prSet presAssocID="{32E8725F-22F0-4E79-AD14-088CA8286DFC}" presName="linNode" presStyleCnt="0"/>
      <dgm:spPr/>
      <dgm:t>
        <a:bodyPr/>
        <a:lstStyle/>
        <a:p>
          <a:endParaRPr lang="fr-FR"/>
        </a:p>
      </dgm:t>
    </dgm:pt>
    <dgm:pt modelId="{44852D71-C0C0-4D3A-8712-EC1676C12FD0}" type="pres">
      <dgm:prSet presAssocID="{32E8725F-22F0-4E79-AD14-088CA8286DFC}" presName="parentText" presStyleLbl="node1" presStyleIdx="0" presStyleCnt="4" custScaleX="79739" custScaleY="2000000" custLinFactNeighborY="52160">
        <dgm:presLayoutVars>
          <dgm:chMax val="1"/>
          <dgm:bulletEnabled val="1"/>
        </dgm:presLayoutVars>
      </dgm:prSet>
      <dgm:spPr/>
      <dgm:t>
        <a:bodyPr/>
        <a:lstStyle/>
        <a:p>
          <a:endParaRPr lang="fr-FR"/>
        </a:p>
      </dgm:t>
    </dgm:pt>
    <dgm:pt modelId="{EB5BEF27-1761-4A28-9423-749F7079E7F8}" type="pres">
      <dgm:prSet presAssocID="{32E8725F-22F0-4E79-AD14-088CA8286DFC}" presName="descendantText" presStyleLbl="alignAccFollowNode1" presStyleIdx="0" presStyleCnt="4">
        <dgm:presLayoutVars>
          <dgm:bulletEnabled val="1"/>
        </dgm:presLayoutVars>
      </dgm:prSet>
      <dgm:spPr/>
      <dgm:t>
        <a:bodyPr/>
        <a:lstStyle/>
        <a:p>
          <a:endParaRPr lang="fr-FR"/>
        </a:p>
      </dgm:t>
    </dgm:pt>
    <dgm:pt modelId="{C59DBF3C-6C18-4E0D-A68B-9ECA5DA1217D}" type="pres">
      <dgm:prSet presAssocID="{F89B8AAD-FE0B-4743-AF3A-CAF77E2B7386}" presName="sp" presStyleCnt="0"/>
      <dgm:spPr/>
      <dgm:t>
        <a:bodyPr/>
        <a:lstStyle/>
        <a:p>
          <a:endParaRPr lang="fr-FR"/>
        </a:p>
      </dgm:t>
    </dgm:pt>
    <dgm:pt modelId="{C380FB66-DFDF-438A-9ABC-9AA99A99A01E}" type="pres">
      <dgm:prSet presAssocID="{0D5C1773-8F3A-4972-B6C0-2C033B37CE26}" presName="linNode" presStyleCnt="0"/>
      <dgm:spPr/>
      <dgm:t>
        <a:bodyPr/>
        <a:lstStyle/>
        <a:p>
          <a:endParaRPr lang="fr-FR"/>
        </a:p>
      </dgm:t>
    </dgm:pt>
    <dgm:pt modelId="{642A11CC-9FCA-4AF9-BD48-79F0E3E76712}" type="pres">
      <dgm:prSet presAssocID="{0D5C1773-8F3A-4972-B6C0-2C033B37CE26}" presName="parentText" presStyleLbl="node1" presStyleIdx="1" presStyleCnt="4" custScaleX="79739" custScaleY="2000000">
        <dgm:presLayoutVars>
          <dgm:chMax val="1"/>
          <dgm:bulletEnabled val="1"/>
        </dgm:presLayoutVars>
      </dgm:prSet>
      <dgm:spPr/>
      <dgm:t>
        <a:bodyPr/>
        <a:lstStyle/>
        <a:p>
          <a:endParaRPr lang="fr-FR"/>
        </a:p>
      </dgm:t>
    </dgm:pt>
    <dgm:pt modelId="{87B098F3-E9EE-4D24-8658-31B58F9002E6}" type="pres">
      <dgm:prSet presAssocID="{0D5C1773-8F3A-4972-B6C0-2C033B37CE26}" presName="descendantText" presStyleLbl="alignAccFollowNode1" presStyleIdx="1" presStyleCnt="4">
        <dgm:presLayoutVars>
          <dgm:bulletEnabled val="1"/>
        </dgm:presLayoutVars>
      </dgm:prSet>
      <dgm:spPr/>
      <dgm:t>
        <a:bodyPr/>
        <a:lstStyle/>
        <a:p>
          <a:endParaRPr lang="fr-FR"/>
        </a:p>
      </dgm:t>
    </dgm:pt>
    <dgm:pt modelId="{25CFA3DC-14EE-4451-BDD1-08DA592F0663}" type="pres">
      <dgm:prSet presAssocID="{25B87AE9-8DC2-4A88-A5FA-F17EBFE9473B}" presName="sp" presStyleCnt="0"/>
      <dgm:spPr/>
      <dgm:t>
        <a:bodyPr/>
        <a:lstStyle/>
        <a:p>
          <a:endParaRPr lang="fr-FR"/>
        </a:p>
      </dgm:t>
    </dgm:pt>
    <dgm:pt modelId="{9702F146-1FD2-4C55-BC38-9460A5FC230D}" type="pres">
      <dgm:prSet presAssocID="{A3FC8CC2-7E27-4BED-974F-8492671527EF}" presName="linNode" presStyleCnt="0"/>
      <dgm:spPr/>
      <dgm:t>
        <a:bodyPr/>
        <a:lstStyle/>
        <a:p>
          <a:endParaRPr lang="fr-FR"/>
        </a:p>
      </dgm:t>
    </dgm:pt>
    <dgm:pt modelId="{981DDD1A-636B-4FB4-9978-FD1FF5870044}" type="pres">
      <dgm:prSet presAssocID="{A3FC8CC2-7E27-4BED-974F-8492671527EF}" presName="parentText" presStyleLbl="node1" presStyleIdx="2" presStyleCnt="4" custScaleX="79739" custScaleY="2000000">
        <dgm:presLayoutVars>
          <dgm:chMax val="1"/>
          <dgm:bulletEnabled val="1"/>
        </dgm:presLayoutVars>
      </dgm:prSet>
      <dgm:spPr/>
      <dgm:t>
        <a:bodyPr/>
        <a:lstStyle/>
        <a:p>
          <a:endParaRPr lang="fr-FR"/>
        </a:p>
      </dgm:t>
    </dgm:pt>
    <dgm:pt modelId="{21CCEDED-A386-43BE-9F2A-33E25398901C}" type="pres">
      <dgm:prSet presAssocID="{A3FC8CC2-7E27-4BED-974F-8492671527EF}" presName="descendantText" presStyleLbl="alignAccFollowNode1" presStyleIdx="2" presStyleCnt="4">
        <dgm:presLayoutVars>
          <dgm:bulletEnabled val="1"/>
        </dgm:presLayoutVars>
      </dgm:prSet>
      <dgm:spPr/>
      <dgm:t>
        <a:bodyPr/>
        <a:lstStyle/>
        <a:p>
          <a:endParaRPr lang="fr-FR"/>
        </a:p>
      </dgm:t>
    </dgm:pt>
    <dgm:pt modelId="{0F83AC1C-E759-4BD4-AF84-ED8195FEFC9C}" type="pres">
      <dgm:prSet presAssocID="{CC95C29C-F3D1-4EE7-9ABD-C4DD46B0458A}" presName="sp" presStyleCnt="0"/>
      <dgm:spPr/>
      <dgm:t>
        <a:bodyPr/>
        <a:lstStyle/>
        <a:p>
          <a:endParaRPr lang="fr-FR"/>
        </a:p>
      </dgm:t>
    </dgm:pt>
    <dgm:pt modelId="{4F0256BD-A09D-4564-BE68-22A790562600}" type="pres">
      <dgm:prSet presAssocID="{E81E413D-937B-45A1-8E39-5C516C57DED1}" presName="linNode" presStyleCnt="0"/>
      <dgm:spPr/>
      <dgm:t>
        <a:bodyPr/>
        <a:lstStyle/>
        <a:p>
          <a:endParaRPr lang="fr-FR"/>
        </a:p>
      </dgm:t>
    </dgm:pt>
    <dgm:pt modelId="{116E4233-F187-42DD-B1CF-066FE8486A4A}" type="pres">
      <dgm:prSet presAssocID="{E81E413D-937B-45A1-8E39-5C516C57DED1}" presName="parentText" presStyleLbl="node1" presStyleIdx="3" presStyleCnt="4" custScaleX="79376" custScaleY="2000000" custLinFactNeighborX="-1197" custLinFactNeighborY="-6911">
        <dgm:presLayoutVars>
          <dgm:chMax val="1"/>
          <dgm:bulletEnabled val="1"/>
        </dgm:presLayoutVars>
      </dgm:prSet>
      <dgm:spPr/>
      <dgm:t>
        <a:bodyPr/>
        <a:lstStyle/>
        <a:p>
          <a:endParaRPr lang="fr-FR"/>
        </a:p>
      </dgm:t>
    </dgm:pt>
    <dgm:pt modelId="{04EC377B-370B-4711-86AF-CB165B494F3F}" type="pres">
      <dgm:prSet presAssocID="{E81E413D-937B-45A1-8E39-5C516C57DED1}" presName="descendantText" presStyleLbl="alignAccFollowNode1" presStyleIdx="3" presStyleCnt="4">
        <dgm:presLayoutVars>
          <dgm:bulletEnabled val="1"/>
        </dgm:presLayoutVars>
      </dgm:prSet>
      <dgm:spPr/>
      <dgm:t>
        <a:bodyPr/>
        <a:lstStyle/>
        <a:p>
          <a:endParaRPr lang="fr-FR"/>
        </a:p>
      </dgm:t>
    </dgm:pt>
  </dgm:ptLst>
  <dgm:cxnLst>
    <dgm:cxn modelId="{8AEEBD66-BEA7-469C-9735-25FEA8BC4A8F}" type="presOf" srcId="{0D5C1773-8F3A-4972-B6C0-2C033B37CE26}" destId="{642A11CC-9FCA-4AF9-BD48-79F0E3E76712}" srcOrd="0" destOrd="0" presId="urn:microsoft.com/office/officeart/2005/8/layout/vList5"/>
    <dgm:cxn modelId="{312AD60E-25A5-476C-9089-FF6A82160E71}" type="presOf" srcId="{E81E413D-937B-45A1-8E39-5C516C57DED1}" destId="{116E4233-F187-42DD-B1CF-066FE8486A4A}" srcOrd="0" destOrd="0" presId="urn:microsoft.com/office/officeart/2005/8/layout/vList5"/>
    <dgm:cxn modelId="{E7D71A3B-B904-42D7-BFAA-A8F893ABB771}" srcId="{A7C27A0C-15C0-4D24-AAA5-836AAA72FAD1}" destId="{0D5C1773-8F3A-4972-B6C0-2C033B37CE26}" srcOrd="1" destOrd="0" parTransId="{0B914F3B-50A8-43DB-BAF0-3369F5607E8E}" sibTransId="{25B87AE9-8DC2-4A88-A5FA-F17EBFE9473B}"/>
    <dgm:cxn modelId="{75392134-38E4-4268-BD47-F93AEF0107A4}" type="presOf" srcId="{870D4D0A-17C8-4026-8BEB-AF7ACF6FD497}" destId="{04EC377B-370B-4711-86AF-CB165B494F3F}" srcOrd="0" destOrd="2" presId="urn:microsoft.com/office/officeart/2005/8/layout/vList5"/>
    <dgm:cxn modelId="{CE06F1B5-52E8-4DCB-B231-378D5AC9E0B2}" type="presOf" srcId="{7995BD7F-D47E-4424-A5B2-7602565E9696}" destId="{04EC377B-370B-4711-86AF-CB165B494F3F}" srcOrd="0" destOrd="0" presId="urn:microsoft.com/office/officeart/2005/8/layout/vList5"/>
    <dgm:cxn modelId="{09D90FBF-8A80-4F62-A5C5-8852E93BCC0C}" type="presOf" srcId="{F7CCC443-C487-4C59-9084-9A93C5477177}" destId="{87B098F3-E9EE-4D24-8658-31B58F9002E6}" srcOrd="0" destOrd="1" presId="urn:microsoft.com/office/officeart/2005/8/layout/vList5"/>
    <dgm:cxn modelId="{321E847F-AA4E-40D7-8410-E06A1B0B4DAC}" type="presOf" srcId="{02780B90-83C6-4ABC-8608-A23FAAB0E040}" destId="{EB5BEF27-1761-4A28-9423-749F7079E7F8}" srcOrd="0" destOrd="0" presId="urn:microsoft.com/office/officeart/2005/8/layout/vList5"/>
    <dgm:cxn modelId="{1ABDE465-D3BA-4E90-83AB-40CC9CA9F8DD}" srcId="{0D5C1773-8F3A-4972-B6C0-2C033B37CE26}" destId="{B0748044-9D55-4125-BB72-BC27266422D1}" srcOrd="0" destOrd="0" parTransId="{960E5F72-C12B-4608-A2B8-36C8969461BA}" sibTransId="{47075C78-6CE9-4EA1-B86B-54D08EE5AA55}"/>
    <dgm:cxn modelId="{3DAB9E8D-78E3-4224-942F-B028EC7C0927}" type="presOf" srcId="{B0748044-9D55-4125-BB72-BC27266422D1}" destId="{87B098F3-E9EE-4D24-8658-31B58F9002E6}" srcOrd="0" destOrd="0" presId="urn:microsoft.com/office/officeart/2005/8/layout/vList5"/>
    <dgm:cxn modelId="{7C9E72B6-4CEC-4D62-AF18-DA7D8B69FA66}" type="presOf" srcId="{A7C27A0C-15C0-4D24-AAA5-836AAA72FAD1}" destId="{BFEA87EB-7465-467F-90BA-92A90D62E042}" srcOrd="0" destOrd="0" presId="urn:microsoft.com/office/officeart/2005/8/layout/vList5"/>
    <dgm:cxn modelId="{F45494D8-9A27-494F-97A0-3A752EDB6E69}" srcId="{0D5C1773-8F3A-4972-B6C0-2C033B37CE26}" destId="{F7CCC443-C487-4C59-9084-9A93C5477177}" srcOrd="1" destOrd="0" parTransId="{A34AEE7C-6AB4-4D9E-9149-053C78ACA775}" sibTransId="{710FC90D-7C69-40BF-B34F-CBD039F307E8}"/>
    <dgm:cxn modelId="{6CCEA737-7F01-4917-A0C9-97470C3C317C}" srcId="{A7C27A0C-15C0-4D24-AAA5-836AAA72FAD1}" destId="{E81E413D-937B-45A1-8E39-5C516C57DED1}" srcOrd="3" destOrd="0" parTransId="{A12DD9BB-55B8-453C-87E8-D28695482C1D}" sibTransId="{5929C12F-282F-4F7E-BE8B-05D9EE4D69F1}"/>
    <dgm:cxn modelId="{08D1B0D0-C2A1-4DAE-85AD-828F55DBE48D}" srcId="{A3FC8CC2-7E27-4BED-974F-8492671527EF}" destId="{2CA8AD40-4F93-49FE-809E-67DE4EDD2DA1}" srcOrd="0" destOrd="0" parTransId="{B4946516-3272-4861-8D11-4B107771498A}" sibTransId="{305FFFF3-ADB9-4FD5-A5DE-8A157BC720B0}"/>
    <dgm:cxn modelId="{69EA2280-190D-4F5C-80BF-8C30A49C1F45}" srcId="{E81E413D-937B-45A1-8E39-5C516C57DED1}" destId="{89B7FE0A-8AC6-4E08-BAA3-CA530D418DCB}" srcOrd="1" destOrd="0" parTransId="{14FDFF50-DFB6-420A-BBCE-1BCB03C723C3}" sibTransId="{9A2D78B3-37DC-4C2C-89EC-9434872A2609}"/>
    <dgm:cxn modelId="{83906234-9EE6-44AA-9E9F-89F6F5782D00}" srcId="{32E8725F-22F0-4E79-AD14-088CA8286DFC}" destId="{02780B90-83C6-4ABC-8608-A23FAAB0E040}" srcOrd="0" destOrd="0" parTransId="{9308B6B9-F972-4EC6-AA86-72045A93F359}" sibTransId="{4DA65705-B047-48DB-B404-082F23336B52}"/>
    <dgm:cxn modelId="{BAA18494-CDBC-42A4-9615-9D2DCCDCC5E2}" srcId="{E81E413D-937B-45A1-8E39-5C516C57DED1}" destId="{870D4D0A-17C8-4026-8BEB-AF7ACF6FD497}" srcOrd="2" destOrd="0" parTransId="{4A239064-EC11-45F4-8146-7E00626EB226}" sibTransId="{AF1B7DF1-9E14-443A-850D-D9CB1AC114E9}"/>
    <dgm:cxn modelId="{36775B27-DB1F-45D5-B792-EF2418EF169E}" type="presOf" srcId="{32E8725F-22F0-4E79-AD14-088CA8286DFC}" destId="{44852D71-C0C0-4D3A-8712-EC1676C12FD0}" srcOrd="0" destOrd="0" presId="urn:microsoft.com/office/officeart/2005/8/layout/vList5"/>
    <dgm:cxn modelId="{B3CB8C1D-B1A1-4F65-80EF-4E6AAA1E2BE5}" type="presOf" srcId="{89B7FE0A-8AC6-4E08-BAA3-CA530D418DCB}" destId="{04EC377B-370B-4711-86AF-CB165B494F3F}" srcOrd="0" destOrd="1" presId="urn:microsoft.com/office/officeart/2005/8/layout/vList5"/>
    <dgm:cxn modelId="{8B5C878F-BB58-4C45-803A-FDD6FEDF6E29}" srcId="{A7C27A0C-15C0-4D24-AAA5-836AAA72FAD1}" destId="{32E8725F-22F0-4E79-AD14-088CA8286DFC}" srcOrd="0" destOrd="0" parTransId="{E3411F04-1F37-4400-8010-99A70E8D1003}" sibTransId="{F89B8AAD-FE0B-4743-AF3A-CAF77E2B7386}"/>
    <dgm:cxn modelId="{3870C4D3-D40E-4A10-99D6-F21940CBA765}" type="presOf" srcId="{2CA8AD40-4F93-49FE-809E-67DE4EDD2DA1}" destId="{21CCEDED-A386-43BE-9F2A-33E25398901C}" srcOrd="0" destOrd="0" presId="urn:microsoft.com/office/officeart/2005/8/layout/vList5"/>
    <dgm:cxn modelId="{CEEB1638-DFB9-4EB5-B5B7-2416D4938135}" type="presOf" srcId="{A3FC8CC2-7E27-4BED-974F-8492671527EF}" destId="{981DDD1A-636B-4FB4-9978-FD1FF5870044}" srcOrd="0" destOrd="0" presId="urn:microsoft.com/office/officeart/2005/8/layout/vList5"/>
    <dgm:cxn modelId="{FCB32726-4610-4D04-95AA-D8C3DAA44F01}" srcId="{E81E413D-937B-45A1-8E39-5C516C57DED1}" destId="{7995BD7F-D47E-4424-A5B2-7602565E9696}" srcOrd="0" destOrd="0" parTransId="{F37408DF-28B3-434F-9E16-5CAD23F864BE}" sibTransId="{09E95633-F906-4898-8D61-C8562DFC384B}"/>
    <dgm:cxn modelId="{949EE4BB-CC42-4FD3-9F36-43A1DB97A783}" srcId="{A7C27A0C-15C0-4D24-AAA5-836AAA72FAD1}" destId="{A3FC8CC2-7E27-4BED-974F-8492671527EF}" srcOrd="2" destOrd="0" parTransId="{925D415D-40F9-411B-A1D9-3B70B2B2922F}" sibTransId="{CC95C29C-F3D1-4EE7-9ABD-C4DD46B0458A}"/>
    <dgm:cxn modelId="{1C26EBAD-747A-4EBE-8D0B-E66A58CB7F52}" type="presParOf" srcId="{BFEA87EB-7465-467F-90BA-92A90D62E042}" destId="{49DE71CA-7DE6-493C-A959-9F2960819892}" srcOrd="0" destOrd="0" presId="urn:microsoft.com/office/officeart/2005/8/layout/vList5"/>
    <dgm:cxn modelId="{1F4B915A-B1E3-40FF-A58A-45B122A8CF57}" type="presParOf" srcId="{49DE71CA-7DE6-493C-A959-9F2960819892}" destId="{44852D71-C0C0-4D3A-8712-EC1676C12FD0}" srcOrd="0" destOrd="0" presId="urn:microsoft.com/office/officeart/2005/8/layout/vList5"/>
    <dgm:cxn modelId="{8B5A2375-97EE-4E55-8A4C-EF387A3EB8AC}" type="presParOf" srcId="{49DE71CA-7DE6-493C-A959-9F2960819892}" destId="{EB5BEF27-1761-4A28-9423-749F7079E7F8}" srcOrd="1" destOrd="0" presId="urn:microsoft.com/office/officeart/2005/8/layout/vList5"/>
    <dgm:cxn modelId="{08F6F167-93CF-456A-BF9F-4485204C7279}" type="presParOf" srcId="{BFEA87EB-7465-467F-90BA-92A90D62E042}" destId="{C59DBF3C-6C18-4E0D-A68B-9ECA5DA1217D}" srcOrd="1" destOrd="0" presId="urn:microsoft.com/office/officeart/2005/8/layout/vList5"/>
    <dgm:cxn modelId="{746B1BDE-5B62-4E5D-9126-D29D16C47DB5}" type="presParOf" srcId="{BFEA87EB-7465-467F-90BA-92A90D62E042}" destId="{C380FB66-DFDF-438A-9ABC-9AA99A99A01E}" srcOrd="2" destOrd="0" presId="urn:microsoft.com/office/officeart/2005/8/layout/vList5"/>
    <dgm:cxn modelId="{D7B57A5A-6196-4FE9-9BD5-EBDF4D5BB84E}" type="presParOf" srcId="{C380FB66-DFDF-438A-9ABC-9AA99A99A01E}" destId="{642A11CC-9FCA-4AF9-BD48-79F0E3E76712}" srcOrd="0" destOrd="0" presId="urn:microsoft.com/office/officeart/2005/8/layout/vList5"/>
    <dgm:cxn modelId="{7BFAE108-43F6-40FC-AC03-87DB3146207F}" type="presParOf" srcId="{C380FB66-DFDF-438A-9ABC-9AA99A99A01E}" destId="{87B098F3-E9EE-4D24-8658-31B58F9002E6}" srcOrd="1" destOrd="0" presId="urn:microsoft.com/office/officeart/2005/8/layout/vList5"/>
    <dgm:cxn modelId="{B141DC10-61F6-41E4-82D0-17223991909A}" type="presParOf" srcId="{BFEA87EB-7465-467F-90BA-92A90D62E042}" destId="{25CFA3DC-14EE-4451-BDD1-08DA592F0663}" srcOrd="3" destOrd="0" presId="urn:microsoft.com/office/officeart/2005/8/layout/vList5"/>
    <dgm:cxn modelId="{C19C155A-06A5-4570-8FBE-BF59E4A02DE0}" type="presParOf" srcId="{BFEA87EB-7465-467F-90BA-92A90D62E042}" destId="{9702F146-1FD2-4C55-BC38-9460A5FC230D}" srcOrd="4" destOrd="0" presId="urn:microsoft.com/office/officeart/2005/8/layout/vList5"/>
    <dgm:cxn modelId="{42EE1D38-5F60-4648-850F-632F2048C6AE}" type="presParOf" srcId="{9702F146-1FD2-4C55-BC38-9460A5FC230D}" destId="{981DDD1A-636B-4FB4-9978-FD1FF5870044}" srcOrd="0" destOrd="0" presId="urn:microsoft.com/office/officeart/2005/8/layout/vList5"/>
    <dgm:cxn modelId="{26D978A9-28E5-4C84-9B91-2984016ECF1B}" type="presParOf" srcId="{9702F146-1FD2-4C55-BC38-9460A5FC230D}" destId="{21CCEDED-A386-43BE-9F2A-33E25398901C}" srcOrd="1" destOrd="0" presId="urn:microsoft.com/office/officeart/2005/8/layout/vList5"/>
    <dgm:cxn modelId="{53248469-61F6-411D-BFAA-CA90451E263B}" type="presParOf" srcId="{BFEA87EB-7465-467F-90BA-92A90D62E042}" destId="{0F83AC1C-E759-4BD4-AF84-ED8195FEFC9C}" srcOrd="5" destOrd="0" presId="urn:microsoft.com/office/officeart/2005/8/layout/vList5"/>
    <dgm:cxn modelId="{1F6C19F0-4C11-47B5-8A4C-FEA031441281}" type="presParOf" srcId="{BFEA87EB-7465-467F-90BA-92A90D62E042}" destId="{4F0256BD-A09D-4564-BE68-22A790562600}" srcOrd="6" destOrd="0" presId="urn:microsoft.com/office/officeart/2005/8/layout/vList5"/>
    <dgm:cxn modelId="{33E5B414-2079-4553-AC4E-A84DA2BB0DFD}" type="presParOf" srcId="{4F0256BD-A09D-4564-BE68-22A790562600}" destId="{116E4233-F187-42DD-B1CF-066FE8486A4A}" srcOrd="0" destOrd="0" presId="urn:microsoft.com/office/officeart/2005/8/layout/vList5"/>
    <dgm:cxn modelId="{282AEE41-3653-48C5-A0BE-5D2A49F029EC}" type="presParOf" srcId="{4F0256BD-A09D-4564-BE68-22A790562600}" destId="{04EC377B-370B-4711-86AF-CB165B494F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7D35AB-2B32-443A-B4EE-DC76B2CAC049}"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14055E74-8C04-4444-B1DE-15FBC08B6CF8}">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dirty="0" smtClean="0"/>
            <a:t>3138 écoles - 452 Collèges - 284 Lycées</a:t>
          </a:r>
          <a:endParaRPr lang="fr-FR" sz="1600" dirty="0"/>
        </a:p>
      </dgm:t>
    </dgm:pt>
    <dgm:pt modelId="{CB05B805-85E1-4F62-924E-652FB3AEBE46}" type="parTrans" cxnId="{65624CDE-43C0-4111-B2E1-12FAFBBA17DE}">
      <dgm:prSet/>
      <dgm:spPr/>
      <dgm:t>
        <a:bodyPr/>
        <a:lstStyle/>
        <a:p>
          <a:endParaRPr lang="fr-FR"/>
        </a:p>
      </dgm:t>
    </dgm:pt>
    <dgm:pt modelId="{63392D37-F9A3-4F2F-9B76-92279837E87F}" type="sibTrans" cxnId="{65624CDE-43C0-4111-B2E1-12FAFBBA17DE}">
      <dgm:prSet/>
      <dgm:spPr/>
      <dgm:t>
        <a:bodyPr/>
        <a:lstStyle/>
        <a:p>
          <a:endParaRPr lang="fr-FR"/>
        </a:p>
      </dgm:t>
    </dgm:pt>
    <dgm:pt modelId="{55D6792B-C643-4180-9844-9C0F7EC38382}">
      <dgm:prSet phldrT="[Texte]" custT="1"/>
      <dgm:spPr>
        <a:solidFill>
          <a:schemeClr val="accent4">
            <a:lumMod val="40000"/>
            <a:lumOff val="60000"/>
          </a:schemeClr>
        </a:solidFill>
      </dgm:spPr>
      <dgm:t>
        <a:bodyPr/>
        <a:lstStyle/>
        <a:p>
          <a:r>
            <a:rPr lang="fr-FR" sz="2400" b="1" dirty="0" smtClean="0">
              <a:solidFill>
                <a:srgbClr val="002060"/>
              </a:solidFill>
            </a:rPr>
            <a:t>Universités</a:t>
          </a:r>
          <a:endParaRPr lang="fr-FR" sz="2400" b="1" dirty="0">
            <a:solidFill>
              <a:srgbClr val="002060"/>
            </a:solidFill>
          </a:endParaRPr>
        </a:p>
      </dgm:t>
    </dgm:pt>
    <dgm:pt modelId="{629C260E-C9DB-4714-83DF-EAF63B0123BC}" type="parTrans" cxnId="{3D293543-6BEE-48D3-BBA7-00291E313474}">
      <dgm:prSet/>
      <dgm:spPr/>
      <dgm:t>
        <a:bodyPr/>
        <a:lstStyle/>
        <a:p>
          <a:endParaRPr lang="fr-FR"/>
        </a:p>
      </dgm:t>
    </dgm:pt>
    <dgm:pt modelId="{35016403-4087-4025-A736-CA652355E1A4}" type="sibTrans" cxnId="{3D293543-6BEE-48D3-BBA7-00291E313474}">
      <dgm:prSet/>
      <dgm:spPr/>
      <dgm:t>
        <a:bodyPr/>
        <a:lstStyle/>
        <a:p>
          <a:endParaRPr lang="fr-FR"/>
        </a:p>
      </dgm:t>
    </dgm:pt>
    <dgm:pt modelId="{FEF6CD0B-0EB0-4E03-BCAC-0C14E5357247}">
      <dgm:prSet phldrT="[Texte]" custT="1"/>
      <dgm:spPr/>
      <dgm:t>
        <a:bodyPr/>
        <a:lstStyle/>
        <a:p>
          <a:r>
            <a:rPr lang="fr-FR" sz="1600" dirty="0" smtClean="0"/>
            <a:t>Universités et grandes écoles</a:t>
          </a:r>
          <a:endParaRPr lang="fr-FR" sz="1600" dirty="0"/>
        </a:p>
      </dgm:t>
    </dgm:pt>
    <dgm:pt modelId="{B18E336F-3838-4708-8464-69B9E0276527}" type="parTrans" cxnId="{0B7A2FCB-E8EE-4442-9751-2C88D36571F2}">
      <dgm:prSet/>
      <dgm:spPr/>
      <dgm:t>
        <a:bodyPr/>
        <a:lstStyle/>
        <a:p>
          <a:endParaRPr lang="fr-FR"/>
        </a:p>
      </dgm:t>
    </dgm:pt>
    <dgm:pt modelId="{DBC6FB14-3968-4A3B-9164-6772D24C7369}" type="sibTrans" cxnId="{0B7A2FCB-E8EE-4442-9751-2C88D36571F2}">
      <dgm:prSet/>
      <dgm:spPr/>
      <dgm:t>
        <a:bodyPr/>
        <a:lstStyle/>
        <a:p>
          <a:endParaRPr lang="fr-FR"/>
        </a:p>
      </dgm:t>
    </dgm:pt>
    <dgm:pt modelId="{5C441976-E1DE-470C-95EE-152064A19612}">
      <dgm:prSet phldrT="[Texte]" custT="1"/>
      <dgm:spPr/>
      <dgm:t>
        <a:bodyPr/>
        <a:lstStyle/>
        <a:p>
          <a:r>
            <a:rPr lang="fr-FR" sz="2400" b="1" dirty="0" smtClean="0">
              <a:solidFill>
                <a:srgbClr val="002060"/>
              </a:solidFill>
            </a:rPr>
            <a:t>Établissements scolaires du premier et du second degré</a:t>
          </a:r>
          <a:endParaRPr lang="fr-FR" sz="2400" b="1" dirty="0">
            <a:solidFill>
              <a:srgbClr val="002060"/>
            </a:solidFill>
          </a:endParaRPr>
        </a:p>
      </dgm:t>
    </dgm:pt>
    <dgm:pt modelId="{27397984-466B-4289-BD37-8A29961D70D6}" type="parTrans" cxnId="{F9AD8D82-74DF-4D15-B82D-B3D8A7ED792E}">
      <dgm:prSet/>
      <dgm:spPr/>
      <dgm:t>
        <a:bodyPr/>
        <a:lstStyle/>
        <a:p>
          <a:endParaRPr lang="fr-FR"/>
        </a:p>
      </dgm:t>
    </dgm:pt>
    <dgm:pt modelId="{98FBFFF4-E9B1-4949-AC7F-B75C8D1203E1}" type="sibTrans" cxnId="{F9AD8D82-74DF-4D15-B82D-B3D8A7ED792E}">
      <dgm:prSet/>
      <dgm:spPr/>
      <dgm:t>
        <a:bodyPr/>
        <a:lstStyle/>
        <a:p>
          <a:endParaRPr lang="fr-FR"/>
        </a:p>
      </dgm:t>
    </dgm:pt>
    <dgm:pt modelId="{54CB633B-3E5B-4D66-9408-52297A65BA45}">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600" dirty="0" smtClean="0"/>
            <a:t>913 000 élèves dont 132 000 en éducation prioritaire</a:t>
          </a:r>
          <a:endParaRPr lang="fr-FR" sz="1600" dirty="0"/>
        </a:p>
      </dgm:t>
    </dgm:pt>
    <dgm:pt modelId="{BDE77362-4E12-492A-8F7E-ACDC31B55D61}" type="parTrans" cxnId="{ECF47800-3E3E-45D1-8C96-395F7B88727C}">
      <dgm:prSet/>
      <dgm:spPr/>
      <dgm:t>
        <a:bodyPr/>
        <a:lstStyle/>
        <a:p>
          <a:endParaRPr lang="fr-FR"/>
        </a:p>
      </dgm:t>
    </dgm:pt>
    <dgm:pt modelId="{B0D38923-CC4F-490C-9DE2-3772FEDCE0E0}" type="sibTrans" cxnId="{ECF47800-3E3E-45D1-8C96-395F7B88727C}">
      <dgm:prSet/>
      <dgm:spPr/>
      <dgm:t>
        <a:bodyPr/>
        <a:lstStyle/>
        <a:p>
          <a:endParaRPr lang="fr-FR"/>
        </a:p>
      </dgm:t>
    </dgm:pt>
    <dgm:pt modelId="{D3D5D73A-56D4-40E1-B414-206FE8A7A950}">
      <dgm:prSet phldrT="[Texte]" custT="1"/>
      <dgm:spPr/>
      <dgm:t>
        <a:bodyPr/>
        <a:lstStyle/>
        <a:p>
          <a:r>
            <a:rPr lang="fr-FR" sz="1600" dirty="0" smtClean="0"/>
            <a:t>160 000 étudiants</a:t>
          </a:r>
          <a:endParaRPr lang="fr-FR" sz="1600" dirty="0"/>
        </a:p>
      </dgm:t>
    </dgm:pt>
    <dgm:pt modelId="{BFA6439D-7F25-43C7-AAA2-732F962BE4D7}" type="parTrans" cxnId="{9A94CB7D-9C4C-4D50-A0F4-872F1C657B6E}">
      <dgm:prSet/>
      <dgm:spPr/>
      <dgm:t>
        <a:bodyPr/>
        <a:lstStyle/>
        <a:p>
          <a:endParaRPr lang="fr-FR"/>
        </a:p>
      </dgm:t>
    </dgm:pt>
    <dgm:pt modelId="{5E1E5F0F-D910-4C03-B788-E5F90A5E14C5}" type="sibTrans" cxnId="{9A94CB7D-9C4C-4D50-A0F4-872F1C657B6E}">
      <dgm:prSet/>
      <dgm:spPr/>
      <dgm:t>
        <a:bodyPr/>
        <a:lstStyle/>
        <a:p>
          <a:endParaRPr lang="fr-FR"/>
        </a:p>
      </dgm:t>
    </dgm:pt>
    <dgm:pt modelId="{1370E00A-0D9B-4DB6-935D-B6433A0C363F}">
      <dgm:prSet phldrT="[Texte]" custT="1"/>
      <dgm:spPr/>
      <dgm:t>
        <a:bodyPr/>
        <a:lstStyle/>
        <a:p>
          <a:r>
            <a:rPr lang="fr-FR" sz="2400" b="1" dirty="0" smtClean="0">
              <a:solidFill>
                <a:srgbClr val="002060"/>
              </a:solidFill>
            </a:rPr>
            <a:t>Thématiques prioritaires</a:t>
          </a:r>
          <a:endParaRPr lang="fr-FR" sz="2400" b="1" dirty="0">
            <a:solidFill>
              <a:srgbClr val="002060"/>
            </a:solidFill>
          </a:endParaRPr>
        </a:p>
      </dgm:t>
    </dgm:pt>
    <dgm:pt modelId="{3D2F720C-A8E4-4B46-A7B9-6432AF9088BC}" type="parTrans" cxnId="{8562E116-E3D7-488A-8BFA-F5A1A5D52028}">
      <dgm:prSet/>
      <dgm:spPr/>
      <dgm:t>
        <a:bodyPr/>
        <a:lstStyle/>
        <a:p>
          <a:endParaRPr lang="fr-FR"/>
        </a:p>
      </dgm:t>
    </dgm:pt>
    <dgm:pt modelId="{FF410926-B266-48A9-B89C-AB959668BCAE}" type="sibTrans" cxnId="{8562E116-E3D7-488A-8BFA-F5A1A5D52028}">
      <dgm:prSet/>
      <dgm:spPr/>
      <dgm:t>
        <a:bodyPr/>
        <a:lstStyle/>
        <a:p>
          <a:endParaRPr lang="fr-FR"/>
        </a:p>
      </dgm:t>
    </dgm:pt>
    <dgm:pt modelId="{086FB098-6701-44DB-9BE3-2E318325486D}">
      <dgm:prSet phldrT="[Texte]" custT="1"/>
      <dgm:spPr/>
      <dgm:t>
        <a:bodyPr/>
        <a:lstStyle/>
        <a:p>
          <a:r>
            <a:rPr lang="fr-FR" sz="1600" dirty="0" smtClean="0"/>
            <a:t>Alimentation et activité physique</a:t>
          </a:r>
          <a:endParaRPr lang="fr-FR" sz="1600" dirty="0"/>
        </a:p>
      </dgm:t>
    </dgm:pt>
    <dgm:pt modelId="{F940F13A-81DF-420D-8A3C-04929A4CDDCD}" type="parTrans" cxnId="{E4E306D5-5B42-4564-A1A4-6FA9C87A6F45}">
      <dgm:prSet/>
      <dgm:spPr/>
      <dgm:t>
        <a:bodyPr/>
        <a:lstStyle/>
        <a:p>
          <a:endParaRPr lang="fr-FR"/>
        </a:p>
      </dgm:t>
    </dgm:pt>
    <dgm:pt modelId="{941A5172-AA54-45C2-99EA-9224C456174F}" type="sibTrans" cxnId="{E4E306D5-5B42-4564-A1A4-6FA9C87A6F45}">
      <dgm:prSet/>
      <dgm:spPr/>
      <dgm:t>
        <a:bodyPr/>
        <a:lstStyle/>
        <a:p>
          <a:endParaRPr lang="fr-FR"/>
        </a:p>
      </dgm:t>
    </dgm:pt>
    <dgm:pt modelId="{8091AEBB-1B94-4601-83B3-F66D990F43F7}">
      <dgm:prSet phldrT="[Texte]" custT="1"/>
      <dgm:spPr/>
      <dgm:t>
        <a:bodyPr/>
        <a:lstStyle/>
        <a:p>
          <a:r>
            <a:rPr lang="fr-FR" sz="1600" dirty="0" smtClean="0"/>
            <a:t>Education à la sexualité</a:t>
          </a:r>
          <a:endParaRPr lang="fr-FR" sz="1600" dirty="0"/>
        </a:p>
      </dgm:t>
    </dgm:pt>
    <dgm:pt modelId="{689BEC89-BB6F-4DF5-ADF3-AB951D47A940}" type="parTrans" cxnId="{64255901-FD21-4C37-B57C-1E67AF91E984}">
      <dgm:prSet/>
      <dgm:spPr/>
      <dgm:t>
        <a:bodyPr/>
        <a:lstStyle/>
        <a:p>
          <a:endParaRPr lang="fr-FR"/>
        </a:p>
      </dgm:t>
    </dgm:pt>
    <dgm:pt modelId="{2EE34BEF-4080-48BC-81AF-1BDE890BE685}" type="sibTrans" cxnId="{64255901-FD21-4C37-B57C-1E67AF91E984}">
      <dgm:prSet/>
      <dgm:spPr/>
      <dgm:t>
        <a:bodyPr/>
        <a:lstStyle/>
        <a:p>
          <a:endParaRPr lang="fr-FR"/>
        </a:p>
      </dgm:t>
    </dgm:pt>
    <dgm:pt modelId="{211EA1B7-2404-4CCB-992D-481E310FAAE6}">
      <dgm:prSet phldrT="[Texte]" custT="1"/>
      <dgm:spPr/>
      <dgm:t>
        <a:bodyPr/>
        <a:lstStyle/>
        <a:p>
          <a:r>
            <a:rPr lang="fr-FR" sz="1600" dirty="0" smtClean="0"/>
            <a:t>Prévention des conduites addictives </a:t>
          </a:r>
          <a:endParaRPr lang="fr-FR" sz="1600" dirty="0"/>
        </a:p>
      </dgm:t>
    </dgm:pt>
    <dgm:pt modelId="{901E6AAC-834E-48D9-BE0C-8A5B89B8BF76}" type="parTrans" cxnId="{F27C8A7A-4BA7-4488-BA31-12236949CBA5}">
      <dgm:prSet/>
      <dgm:spPr/>
      <dgm:t>
        <a:bodyPr/>
        <a:lstStyle/>
        <a:p>
          <a:endParaRPr lang="fr-FR"/>
        </a:p>
      </dgm:t>
    </dgm:pt>
    <dgm:pt modelId="{0DC86415-C541-4375-9427-92100FF0EA60}" type="sibTrans" cxnId="{F27C8A7A-4BA7-4488-BA31-12236949CBA5}">
      <dgm:prSet/>
      <dgm:spPr/>
      <dgm:t>
        <a:bodyPr/>
        <a:lstStyle/>
        <a:p>
          <a:endParaRPr lang="fr-FR"/>
        </a:p>
      </dgm:t>
    </dgm:pt>
    <dgm:pt modelId="{E656A846-4BB3-4D1A-AD08-200B9162F92E}">
      <dgm:prSet phldrT="[Texte]" custT="1"/>
      <dgm:spPr/>
      <dgm:t>
        <a:bodyPr/>
        <a:lstStyle/>
        <a:p>
          <a:r>
            <a:rPr lang="fr-FR" sz="1600" dirty="0" smtClean="0"/>
            <a:t>Bucco-dentaire</a:t>
          </a:r>
          <a:endParaRPr lang="fr-FR" sz="1600" dirty="0"/>
        </a:p>
      </dgm:t>
    </dgm:pt>
    <dgm:pt modelId="{5C35AFB1-597D-4903-9974-BF6D0634BA5A}" type="parTrans" cxnId="{31D1B21C-A405-456D-92D7-24BEEC8D5872}">
      <dgm:prSet/>
      <dgm:spPr/>
      <dgm:t>
        <a:bodyPr/>
        <a:lstStyle/>
        <a:p>
          <a:endParaRPr lang="fr-FR"/>
        </a:p>
      </dgm:t>
    </dgm:pt>
    <dgm:pt modelId="{5CE6EBA6-36D3-40DD-A2ED-35F7AB240B89}" type="sibTrans" cxnId="{31D1B21C-A405-456D-92D7-24BEEC8D5872}">
      <dgm:prSet/>
      <dgm:spPr/>
      <dgm:t>
        <a:bodyPr/>
        <a:lstStyle/>
        <a:p>
          <a:endParaRPr lang="fr-FR"/>
        </a:p>
      </dgm:t>
    </dgm:pt>
    <dgm:pt modelId="{F9A4D2D9-5FE3-4C5E-AFFB-AF61FEA40900}" type="pres">
      <dgm:prSet presAssocID="{CD7D35AB-2B32-443A-B4EE-DC76B2CAC049}" presName="Name0" presStyleCnt="0">
        <dgm:presLayoutVars>
          <dgm:dir/>
          <dgm:animLvl val="lvl"/>
          <dgm:resizeHandles val="exact"/>
        </dgm:presLayoutVars>
      </dgm:prSet>
      <dgm:spPr/>
      <dgm:t>
        <a:bodyPr/>
        <a:lstStyle/>
        <a:p>
          <a:endParaRPr lang="fr-FR"/>
        </a:p>
      </dgm:t>
    </dgm:pt>
    <dgm:pt modelId="{B43F38C5-47BD-4A15-9A33-04EB97D1F8E6}" type="pres">
      <dgm:prSet presAssocID="{1370E00A-0D9B-4DB6-935D-B6433A0C363F}" presName="linNode" presStyleCnt="0"/>
      <dgm:spPr/>
    </dgm:pt>
    <dgm:pt modelId="{5C49D8DF-9177-470C-B644-5437E342340A}" type="pres">
      <dgm:prSet presAssocID="{1370E00A-0D9B-4DB6-935D-B6433A0C363F}" presName="parentText" presStyleLbl="node1" presStyleIdx="0" presStyleCnt="3">
        <dgm:presLayoutVars>
          <dgm:chMax val="1"/>
          <dgm:bulletEnabled val="1"/>
        </dgm:presLayoutVars>
      </dgm:prSet>
      <dgm:spPr/>
      <dgm:t>
        <a:bodyPr/>
        <a:lstStyle/>
        <a:p>
          <a:endParaRPr lang="fr-FR"/>
        </a:p>
      </dgm:t>
    </dgm:pt>
    <dgm:pt modelId="{B127E22D-2811-4B24-862A-F1ED40B46D0F}" type="pres">
      <dgm:prSet presAssocID="{1370E00A-0D9B-4DB6-935D-B6433A0C363F}" presName="descendantText" presStyleLbl="alignAccFollowNode1" presStyleIdx="0" presStyleCnt="3">
        <dgm:presLayoutVars>
          <dgm:bulletEnabled val="1"/>
        </dgm:presLayoutVars>
      </dgm:prSet>
      <dgm:spPr/>
      <dgm:t>
        <a:bodyPr/>
        <a:lstStyle/>
        <a:p>
          <a:endParaRPr lang="fr-FR"/>
        </a:p>
      </dgm:t>
    </dgm:pt>
    <dgm:pt modelId="{72C9017B-18A5-461E-A41C-2ACAD6EFB85D}" type="pres">
      <dgm:prSet presAssocID="{FF410926-B266-48A9-B89C-AB959668BCAE}" presName="sp" presStyleCnt="0"/>
      <dgm:spPr/>
    </dgm:pt>
    <dgm:pt modelId="{3C63A782-7BFA-4EB7-B2A4-CEBDEC3C630D}" type="pres">
      <dgm:prSet presAssocID="{5C441976-E1DE-470C-95EE-152064A19612}" presName="linNode" presStyleCnt="0"/>
      <dgm:spPr/>
    </dgm:pt>
    <dgm:pt modelId="{A29EE627-7E1F-422D-88ED-879CBEEAC24A}" type="pres">
      <dgm:prSet presAssocID="{5C441976-E1DE-470C-95EE-152064A19612}" presName="parentText" presStyleLbl="node1" presStyleIdx="1" presStyleCnt="3">
        <dgm:presLayoutVars>
          <dgm:chMax val="1"/>
          <dgm:bulletEnabled val="1"/>
        </dgm:presLayoutVars>
      </dgm:prSet>
      <dgm:spPr/>
      <dgm:t>
        <a:bodyPr/>
        <a:lstStyle/>
        <a:p>
          <a:endParaRPr lang="fr-FR"/>
        </a:p>
      </dgm:t>
    </dgm:pt>
    <dgm:pt modelId="{D4CC5B88-DBDE-49F5-AA44-EC027EEF82E4}" type="pres">
      <dgm:prSet presAssocID="{5C441976-E1DE-470C-95EE-152064A19612}" presName="descendantText" presStyleLbl="alignAccFollowNode1" presStyleIdx="1" presStyleCnt="3">
        <dgm:presLayoutVars>
          <dgm:bulletEnabled val="1"/>
        </dgm:presLayoutVars>
      </dgm:prSet>
      <dgm:spPr/>
      <dgm:t>
        <a:bodyPr/>
        <a:lstStyle/>
        <a:p>
          <a:endParaRPr lang="fr-FR"/>
        </a:p>
      </dgm:t>
    </dgm:pt>
    <dgm:pt modelId="{816C4BE6-E86A-48C9-81BF-ECB943D4D98A}" type="pres">
      <dgm:prSet presAssocID="{98FBFFF4-E9B1-4949-AC7F-B75C8D1203E1}" presName="sp" presStyleCnt="0"/>
      <dgm:spPr/>
    </dgm:pt>
    <dgm:pt modelId="{86263B9B-E63A-4233-8577-8CDE44598F91}" type="pres">
      <dgm:prSet presAssocID="{55D6792B-C643-4180-9844-9C0F7EC38382}" presName="linNode" presStyleCnt="0"/>
      <dgm:spPr/>
    </dgm:pt>
    <dgm:pt modelId="{205347A0-E1A5-4D50-8F9B-7A6386596B73}" type="pres">
      <dgm:prSet presAssocID="{55D6792B-C643-4180-9844-9C0F7EC38382}" presName="parentText" presStyleLbl="node1" presStyleIdx="2" presStyleCnt="3">
        <dgm:presLayoutVars>
          <dgm:chMax val="1"/>
          <dgm:bulletEnabled val="1"/>
        </dgm:presLayoutVars>
      </dgm:prSet>
      <dgm:spPr/>
      <dgm:t>
        <a:bodyPr/>
        <a:lstStyle/>
        <a:p>
          <a:endParaRPr lang="fr-FR"/>
        </a:p>
      </dgm:t>
    </dgm:pt>
    <dgm:pt modelId="{54E16079-2B52-423F-9C4E-DB8045BA29DA}" type="pres">
      <dgm:prSet presAssocID="{55D6792B-C643-4180-9844-9C0F7EC38382}" presName="descendantText" presStyleLbl="alignAccFollowNode1" presStyleIdx="2" presStyleCnt="3">
        <dgm:presLayoutVars>
          <dgm:bulletEnabled val="1"/>
        </dgm:presLayoutVars>
      </dgm:prSet>
      <dgm:spPr/>
      <dgm:t>
        <a:bodyPr/>
        <a:lstStyle/>
        <a:p>
          <a:endParaRPr lang="fr-FR"/>
        </a:p>
      </dgm:t>
    </dgm:pt>
  </dgm:ptLst>
  <dgm:cxnLst>
    <dgm:cxn modelId="{6F5AE7D9-C789-4E25-B7D3-CD5798604836}" type="presOf" srcId="{086FB098-6701-44DB-9BE3-2E318325486D}" destId="{B127E22D-2811-4B24-862A-F1ED40B46D0F}" srcOrd="0" destOrd="0" presId="urn:microsoft.com/office/officeart/2005/8/layout/vList5"/>
    <dgm:cxn modelId="{BB244199-5906-4DD9-B1EA-4DA03E1DA215}" type="presOf" srcId="{211EA1B7-2404-4CCB-992D-481E310FAAE6}" destId="{B127E22D-2811-4B24-862A-F1ED40B46D0F}" srcOrd="0" destOrd="3" presId="urn:microsoft.com/office/officeart/2005/8/layout/vList5"/>
    <dgm:cxn modelId="{B31EF179-CB76-4D1A-A9A1-CE368D919246}" type="presOf" srcId="{D3D5D73A-56D4-40E1-B414-206FE8A7A950}" destId="{54E16079-2B52-423F-9C4E-DB8045BA29DA}" srcOrd="0" destOrd="1" presId="urn:microsoft.com/office/officeart/2005/8/layout/vList5"/>
    <dgm:cxn modelId="{ECF47800-3E3E-45D1-8C96-395F7B88727C}" srcId="{5C441976-E1DE-470C-95EE-152064A19612}" destId="{54CB633B-3E5B-4D66-9408-52297A65BA45}" srcOrd="1" destOrd="0" parTransId="{BDE77362-4E12-492A-8F7E-ACDC31B55D61}" sibTransId="{B0D38923-CC4F-490C-9DE2-3772FEDCE0E0}"/>
    <dgm:cxn modelId="{F9AD8D82-74DF-4D15-B82D-B3D8A7ED792E}" srcId="{CD7D35AB-2B32-443A-B4EE-DC76B2CAC049}" destId="{5C441976-E1DE-470C-95EE-152064A19612}" srcOrd="1" destOrd="0" parTransId="{27397984-466B-4289-BD37-8A29961D70D6}" sibTransId="{98FBFFF4-E9B1-4949-AC7F-B75C8D1203E1}"/>
    <dgm:cxn modelId="{36DD8B09-396F-4068-8F10-1D65ECDE2AD9}" type="presOf" srcId="{5C441976-E1DE-470C-95EE-152064A19612}" destId="{A29EE627-7E1F-422D-88ED-879CBEEAC24A}" srcOrd="0" destOrd="0" presId="urn:microsoft.com/office/officeart/2005/8/layout/vList5"/>
    <dgm:cxn modelId="{E6E90C81-6E39-4118-843C-A4AA9289C251}" type="presOf" srcId="{14055E74-8C04-4444-B1DE-15FBC08B6CF8}" destId="{D4CC5B88-DBDE-49F5-AA44-EC027EEF82E4}" srcOrd="0" destOrd="0" presId="urn:microsoft.com/office/officeart/2005/8/layout/vList5"/>
    <dgm:cxn modelId="{E4E306D5-5B42-4564-A1A4-6FA9C87A6F45}" srcId="{1370E00A-0D9B-4DB6-935D-B6433A0C363F}" destId="{086FB098-6701-44DB-9BE3-2E318325486D}" srcOrd="0" destOrd="0" parTransId="{F940F13A-81DF-420D-8A3C-04929A4CDDCD}" sibTransId="{941A5172-AA54-45C2-99EA-9224C456174F}"/>
    <dgm:cxn modelId="{9C50E341-E7DA-4E8E-ACEA-F8AC35E22255}" type="presOf" srcId="{8091AEBB-1B94-4601-83B3-F66D990F43F7}" destId="{B127E22D-2811-4B24-862A-F1ED40B46D0F}" srcOrd="0" destOrd="2" presId="urn:microsoft.com/office/officeart/2005/8/layout/vList5"/>
    <dgm:cxn modelId="{8562E116-E3D7-488A-8BFA-F5A1A5D52028}" srcId="{CD7D35AB-2B32-443A-B4EE-DC76B2CAC049}" destId="{1370E00A-0D9B-4DB6-935D-B6433A0C363F}" srcOrd="0" destOrd="0" parTransId="{3D2F720C-A8E4-4B46-A7B9-6432AF9088BC}" sibTransId="{FF410926-B266-48A9-B89C-AB959668BCAE}"/>
    <dgm:cxn modelId="{3D293543-6BEE-48D3-BBA7-00291E313474}" srcId="{CD7D35AB-2B32-443A-B4EE-DC76B2CAC049}" destId="{55D6792B-C643-4180-9844-9C0F7EC38382}" srcOrd="2" destOrd="0" parTransId="{629C260E-C9DB-4714-83DF-EAF63B0123BC}" sibTransId="{35016403-4087-4025-A736-CA652355E1A4}"/>
    <dgm:cxn modelId="{9A94CB7D-9C4C-4D50-A0F4-872F1C657B6E}" srcId="{55D6792B-C643-4180-9844-9C0F7EC38382}" destId="{D3D5D73A-56D4-40E1-B414-206FE8A7A950}" srcOrd="1" destOrd="0" parTransId="{BFA6439D-7F25-43C7-AAA2-732F962BE4D7}" sibTransId="{5E1E5F0F-D910-4C03-B788-E5F90A5E14C5}"/>
    <dgm:cxn modelId="{C71A7AD1-7246-45DB-B10D-124F877EEEAF}" type="presOf" srcId="{FEF6CD0B-0EB0-4E03-BCAC-0C14E5357247}" destId="{54E16079-2B52-423F-9C4E-DB8045BA29DA}" srcOrd="0" destOrd="0" presId="urn:microsoft.com/office/officeart/2005/8/layout/vList5"/>
    <dgm:cxn modelId="{31D1B21C-A405-456D-92D7-24BEEC8D5872}" srcId="{1370E00A-0D9B-4DB6-935D-B6433A0C363F}" destId="{E656A846-4BB3-4D1A-AD08-200B9162F92E}" srcOrd="1" destOrd="0" parTransId="{5C35AFB1-597D-4903-9974-BF6D0634BA5A}" sibTransId="{5CE6EBA6-36D3-40DD-A2ED-35F7AB240B89}"/>
    <dgm:cxn modelId="{64255901-FD21-4C37-B57C-1E67AF91E984}" srcId="{1370E00A-0D9B-4DB6-935D-B6433A0C363F}" destId="{8091AEBB-1B94-4601-83B3-F66D990F43F7}" srcOrd="2" destOrd="0" parTransId="{689BEC89-BB6F-4DF5-ADF3-AB951D47A940}" sibTransId="{2EE34BEF-4080-48BC-81AF-1BDE890BE685}"/>
    <dgm:cxn modelId="{FEC3748C-7A24-4433-BC7D-852F916CECF1}" type="presOf" srcId="{55D6792B-C643-4180-9844-9C0F7EC38382}" destId="{205347A0-E1A5-4D50-8F9B-7A6386596B73}" srcOrd="0" destOrd="0" presId="urn:microsoft.com/office/officeart/2005/8/layout/vList5"/>
    <dgm:cxn modelId="{9ADB8284-59E9-434C-8270-297440B4556A}" type="presOf" srcId="{E656A846-4BB3-4D1A-AD08-200B9162F92E}" destId="{B127E22D-2811-4B24-862A-F1ED40B46D0F}" srcOrd="0" destOrd="1" presId="urn:microsoft.com/office/officeart/2005/8/layout/vList5"/>
    <dgm:cxn modelId="{05864A9F-F06F-47F0-8B0B-0EFB3C3EAE85}" type="presOf" srcId="{54CB633B-3E5B-4D66-9408-52297A65BA45}" destId="{D4CC5B88-DBDE-49F5-AA44-EC027EEF82E4}" srcOrd="0" destOrd="1" presId="urn:microsoft.com/office/officeart/2005/8/layout/vList5"/>
    <dgm:cxn modelId="{3FEA5621-AB47-472F-A150-574D17F8C0B7}" type="presOf" srcId="{CD7D35AB-2B32-443A-B4EE-DC76B2CAC049}" destId="{F9A4D2D9-5FE3-4C5E-AFFB-AF61FEA40900}" srcOrd="0" destOrd="0" presId="urn:microsoft.com/office/officeart/2005/8/layout/vList5"/>
    <dgm:cxn modelId="{0B7A2FCB-E8EE-4442-9751-2C88D36571F2}" srcId="{55D6792B-C643-4180-9844-9C0F7EC38382}" destId="{FEF6CD0B-0EB0-4E03-BCAC-0C14E5357247}" srcOrd="0" destOrd="0" parTransId="{B18E336F-3838-4708-8464-69B9E0276527}" sibTransId="{DBC6FB14-3968-4A3B-9164-6772D24C7369}"/>
    <dgm:cxn modelId="{F27C8A7A-4BA7-4488-BA31-12236949CBA5}" srcId="{1370E00A-0D9B-4DB6-935D-B6433A0C363F}" destId="{211EA1B7-2404-4CCB-992D-481E310FAAE6}" srcOrd="3" destOrd="0" parTransId="{901E6AAC-834E-48D9-BE0C-8A5B89B8BF76}" sibTransId="{0DC86415-C541-4375-9427-92100FF0EA60}"/>
    <dgm:cxn modelId="{4AF76136-CBBC-4988-9A83-E66F99B45835}" type="presOf" srcId="{1370E00A-0D9B-4DB6-935D-B6433A0C363F}" destId="{5C49D8DF-9177-470C-B644-5437E342340A}" srcOrd="0" destOrd="0" presId="urn:microsoft.com/office/officeart/2005/8/layout/vList5"/>
    <dgm:cxn modelId="{65624CDE-43C0-4111-B2E1-12FAFBBA17DE}" srcId="{5C441976-E1DE-470C-95EE-152064A19612}" destId="{14055E74-8C04-4444-B1DE-15FBC08B6CF8}" srcOrd="0" destOrd="0" parTransId="{CB05B805-85E1-4F62-924E-652FB3AEBE46}" sibTransId="{63392D37-F9A3-4F2F-9B76-92279837E87F}"/>
    <dgm:cxn modelId="{0306DD5B-0EA9-4D0B-B932-8F945CCA5C89}" type="presParOf" srcId="{F9A4D2D9-5FE3-4C5E-AFFB-AF61FEA40900}" destId="{B43F38C5-47BD-4A15-9A33-04EB97D1F8E6}" srcOrd="0" destOrd="0" presId="urn:microsoft.com/office/officeart/2005/8/layout/vList5"/>
    <dgm:cxn modelId="{3D2EA9C3-9B4C-4EFE-B470-87E22BB23780}" type="presParOf" srcId="{B43F38C5-47BD-4A15-9A33-04EB97D1F8E6}" destId="{5C49D8DF-9177-470C-B644-5437E342340A}" srcOrd="0" destOrd="0" presId="urn:microsoft.com/office/officeart/2005/8/layout/vList5"/>
    <dgm:cxn modelId="{B78F2777-D0F4-4604-B0D2-39590841B485}" type="presParOf" srcId="{B43F38C5-47BD-4A15-9A33-04EB97D1F8E6}" destId="{B127E22D-2811-4B24-862A-F1ED40B46D0F}" srcOrd="1" destOrd="0" presId="urn:microsoft.com/office/officeart/2005/8/layout/vList5"/>
    <dgm:cxn modelId="{8DB7C38F-8B0E-4368-A068-CBE25762C80A}" type="presParOf" srcId="{F9A4D2D9-5FE3-4C5E-AFFB-AF61FEA40900}" destId="{72C9017B-18A5-461E-A41C-2ACAD6EFB85D}" srcOrd="1" destOrd="0" presId="urn:microsoft.com/office/officeart/2005/8/layout/vList5"/>
    <dgm:cxn modelId="{3A9E351D-2BB3-446E-9C08-CA660A0F1353}" type="presParOf" srcId="{F9A4D2D9-5FE3-4C5E-AFFB-AF61FEA40900}" destId="{3C63A782-7BFA-4EB7-B2A4-CEBDEC3C630D}" srcOrd="2" destOrd="0" presId="urn:microsoft.com/office/officeart/2005/8/layout/vList5"/>
    <dgm:cxn modelId="{EC475450-10A7-4BE8-B569-1AD271EE88F6}" type="presParOf" srcId="{3C63A782-7BFA-4EB7-B2A4-CEBDEC3C630D}" destId="{A29EE627-7E1F-422D-88ED-879CBEEAC24A}" srcOrd="0" destOrd="0" presId="urn:microsoft.com/office/officeart/2005/8/layout/vList5"/>
    <dgm:cxn modelId="{A9E67D40-EE4D-4013-91F6-7529824E9532}" type="presParOf" srcId="{3C63A782-7BFA-4EB7-B2A4-CEBDEC3C630D}" destId="{D4CC5B88-DBDE-49F5-AA44-EC027EEF82E4}" srcOrd="1" destOrd="0" presId="urn:microsoft.com/office/officeart/2005/8/layout/vList5"/>
    <dgm:cxn modelId="{E0A77F5E-FB54-477F-932E-38B5DDE46D22}" type="presParOf" srcId="{F9A4D2D9-5FE3-4C5E-AFFB-AF61FEA40900}" destId="{816C4BE6-E86A-48C9-81BF-ECB943D4D98A}" srcOrd="3" destOrd="0" presId="urn:microsoft.com/office/officeart/2005/8/layout/vList5"/>
    <dgm:cxn modelId="{EBDCD97E-3935-45AC-A054-3F0775042964}" type="presParOf" srcId="{F9A4D2D9-5FE3-4C5E-AFFB-AF61FEA40900}" destId="{86263B9B-E63A-4233-8577-8CDE44598F91}" srcOrd="4" destOrd="0" presId="urn:microsoft.com/office/officeart/2005/8/layout/vList5"/>
    <dgm:cxn modelId="{9717DEA0-FE51-4335-A05E-D72D735D4ED0}" type="presParOf" srcId="{86263B9B-E63A-4233-8577-8CDE44598F91}" destId="{205347A0-E1A5-4D50-8F9B-7A6386596B73}" srcOrd="0" destOrd="0" presId="urn:microsoft.com/office/officeart/2005/8/layout/vList5"/>
    <dgm:cxn modelId="{B2E465BA-40A2-4F18-87B8-CB63ED300C91}" type="presParOf" srcId="{86263B9B-E63A-4233-8577-8CDE44598F91}" destId="{54E16079-2B52-423F-9C4E-DB8045BA29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0FD830-EFB9-4622-AED4-30C1C26C8655}"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fr-FR"/>
        </a:p>
      </dgm:t>
    </dgm:pt>
    <dgm:pt modelId="{66652190-76A1-432D-B78F-AAD095FB0120}">
      <dgm:prSet phldrT="[Texte]"/>
      <dgm:spPr/>
      <dgm:t>
        <a:bodyPr/>
        <a:lstStyle/>
        <a:p>
          <a:r>
            <a:rPr lang="fr-FR" b="1" dirty="0" smtClean="0">
              <a:solidFill>
                <a:srgbClr val="002060"/>
              </a:solidFill>
            </a:rPr>
            <a:t>Etablissement Primaire</a:t>
          </a:r>
          <a:endParaRPr lang="fr-FR" b="1" dirty="0">
            <a:solidFill>
              <a:srgbClr val="002060"/>
            </a:solidFill>
          </a:endParaRPr>
        </a:p>
      </dgm:t>
    </dgm:pt>
    <dgm:pt modelId="{5B469D66-E86D-4E0C-9D3B-85D97F39D30D}" type="parTrans" cxnId="{A687DF01-B9E6-4F75-B1A8-125C99B1131D}">
      <dgm:prSet/>
      <dgm:spPr/>
      <dgm:t>
        <a:bodyPr/>
        <a:lstStyle/>
        <a:p>
          <a:endParaRPr lang="fr-FR"/>
        </a:p>
      </dgm:t>
    </dgm:pt>
    <dgm:pt modelId="{B1E61433-4196-41F0-8217-FFF4D5573046}" type="sibTrans" cxnId="{A687DF01-B9E6-4F75-B1A8-125C99B1131D}">
      <dgm:prSet/>
      <dgm:spPr/>
      <dgm:t>
        <a:bodyPr/>
        <a:lstStyle/>
        <a:p>
          <a:endParaRPr lang="fr-FR"/>
        </a:p>
      </dgm:t>
    </dgm:pt>
    <dgm:pt modelId="{81635FF9-AB83-44E4-8FAF-F746514FC162}">
      <dgm:prSet phldrT="[Texte]"/>
      <dgm:spPr/>
      <dgm:t>
        <a:bodyPr/>
        <a:lstStyle/>
        <a:p>
          <a:r>
            <a:rPr lang="fr-FR" dirty="0" smtClean="0"/>
            <a:t>Bucco-dentaire (6-11 ans)</a:t>
          </a:r>
          <a:endParaRPr lang="fr-FR" dirty="0"/>
        </a:p>
      </dgm:t>
    </dgm:pt>
    <dgm:pt modelId="{F317A424-74EB-41A5-B032-1CD9C1A912C4}" type="parTrans" cxnId="{A20DB07A-CCDA-446F-A6FE-8BCDA0810EFD}">
      <dgm:prSet/>
      <dgm:spPr/>
      <dgm:t>
        <a:bodyPr/>
        <a:lstStyle/>
        <a:p>
          <a:endParaRPr lang="fr-FR"/>
        </a:p>
      </dgm:t>
    </dgm:pt>
    <dgm:pt modelId="{F0A59FA5-BC51-476D-95E2-5ACC19251B51}" type="sibTrans" cxnId="{A20DB07A-CCDA-446F-A6FE-8BCDA0810EFD}">
      <dgm:prSet/>
      <dgm:spPr/>
      <dgm:t>
        <a:bodyPr/>
        <a:lstStyle/>
        <a:p>
          <a:endParaRPr lang="fr-FR"/>
        </a:p>
      </dgm:t>
    </dgm:pt>
    <dgm:pt modelId="{E16FA3E4-1E28-4CBC-86B8-208D6AE6AABF}">
      <dgm:prSet phldrT="[Texte]"/>
      <dgm:spPr/>
      <dgm:t>
        <a:bodyPr/>
        <a:lstStyle/>
        <a:p>
          <a:r>
            <a:rPr lang="fr-FR" dirty="0" smtClean="0"/>
            <a:t>Alimentation-Activité physique (6-11ans)</a:t>
          </a:r>
          <a:endParaRPr lang="fr-FR" dirty="0"/>
        </a:p>
      </dgm:t>
    </dgm:pt>
    <dgm:pt modelId="{E0B9D3B4-7312-43ED-8E9B-8288E366319D}" type="parTrans" cxnId="{F53401DC-E7EB-441C-B0B1-CE7216B0A16F}">
      <dgm:prSet/>
      <dgm:spPr/>
      <dgm:t>
        <a:bodyPr/>
        <a:lstStyle/>
        <a:p>
          <a:endParaRPr lang="fr-FR"/>
        </a:p>
      </dgm:t>
    </dgm:pt>
    <dgm:pt modelId="{075D1CBF-CC3E-4158-97C3-ECEF18D32D4D}" type="sibTrans" cxnId="{F53401DC-E7EB-441C-B0B1-CE7216B0A16F}">
      <dgm:prSet/>
      <dgm:spPr/>
      <dgm:t>
        <a:bodyPr/>
        <a:lstStyle/>
        <a:p>
          <a:endParaRPr lang="fr-FR"/>
        </a:p>
      </dgm:t>
    </dgm:pt>
    <dgm:pt modelId="{9FCDDFE7-9D76-4C06-9813-DDA5D03E70C5}">
      <dgm:prSet phldrT="[Texte]"/>
      <dgm:spPr/>
      <dgm:t>
        <a:bodyPr/>
        <a:lstStyle/>
        <a:p>
          <a:r>
            <a:rPr lang="fr-FR" b="1" dirty="0" smtClean="0">
              <a:solidFill>
                <a:srgbClr val="002060"/>
              </a:solidFill>
            </a:rPr>
            <a:t>Etablissement secondaire</a:t>
          </a:r>
          <a:endParaRPr lang="fr-FR" b="1" dirty="0">
            <a:solidFill>
              <a:srgbClr val="002060"/>
            </a:solidFill>
          </a:endParaRPr>
        </a:p>
      </dgm:t>
    </dgm:pt>
    <dgm:pt modelId="{80DAC455-3C32-47C3-8EA6-D4D596E20F43}" type="parTrans" cxnId="{7357D1F9-AD95-4BFF-B2D4-B7179A7561FB}">
      <dgm:prSet/>
      <dgm:spPr/>
      <dgm:t>
        <a:bodyPr/>
        <a:lstStyle/>
        <a:p>
          <a:endParaRPr lang="fr-FR"/>
        </a:p>
      </dgm:t>
    </dgm:pt>
    <dgm:pt modelId="{08A4FF01-2D62-407F-9277-0139C2BC70C5}" type="sibTrans" cxnId="{7357D1F9-AD95-4BFF-B2D4-B7179A7561FB}">
      <dgm:prSet/>
      <dgm:spPr/>
      <dgm:t>
        <a:bodyPr/>
        <a:lstStyle/>
        <a:p>
          <a:endParaRPr lang="fr-FR"/>
        </a:p>
      </dgm:t>
    </dgm:pt>
    <dgm:pt modelId="{0CAA13B6-3F8E-42D8-881C-74660AA52B0B}">
      <dgm:prSet phldrT="[Texte]"/>
      <dgm:spPr/>
      <dgm:t>
        <a:bodyPr/>
        <a:lstStyle/>
        <a:p>
          <a:r>
            <a:rPr lang="fr-FR" dirty="0" smtClean="0"/>
            <a:t>Bucco-dentaire</a:t>
          </a:r>
          <a:endParaRPr lang="fr-FR" dirty="0"/>
        </a:p>
      </dgm:t>
    </dgm:pt>
    <dgm:pt modelId="{37D43750-7990-43B8-8CFF-54B0EEA9DD8C}" type="parTrans" cxnId="{3547487A-723A-4EDC-8E9E-005CDA8ED58B}">
      <dgm:prSet/>
      <dgm:spPr/>
      <dgm:t>
        <a:bodyPr/>
        <a:lstStyle/>
        <a:p>
          <a:endParaRPr lang="fr-FR"/>
        </a:p>
      </dgm:t>
    </dgm:pt>
    <dgm:pt modelId="{EC7B6E18-1F70-4841-930C-367A588AE5D3}" type="sibTrans" cxnId="{3547487A-723A-4EDC-8E9E-005CDA8ED58B}">
      <dgm:prSet/>
      <dgm:spPr/>
      <dgm:t>
        <a:bodyPr/>
        <a:lstStyle/>
        <a:p>
          <a:endParaRPr lang="fr-FR"/>
        </a:p>
      </dgm:t>
    </dgm:pt>
    <dgm:pt modelId="{AB8E9D81-856E-4CFB-9B32-1F5327673EE5}">
      <dgm:prSet phldrT="[Texte]"/>
      <dgm:spPr/>
      <dgm:t>
        <a:bodyPr/>
        <a:lstStyle/>
        <a:p>
          <a:r>
            <a:rPr lang="fr-FR" dirty="0" smtClean="0"/>
            <a:t>Alimentation-activité physique</a:t>
          </a:r>
          <a:endParaRPr lang="fr-FR" dirty="0"/>
        </a:p>
      </dgm:t>
    </dgm:pt>
    <dgm:pt modelId="{086374FE-F471-4517-BA5A-19B16088AEC5}" type="parTrans" cxnId="{199C71BB-F1E3-4CEC-AF99-84F54D50B499}">
      <dgm:prSet/>
      <dgm:spPr/>
      <dgm:t>
        <a:bodyPr/>
        <a:lstStyle/>
        <a:p>
          <a:endParaRPr lang="fr-FR"/>
        </a:p>
      </dgm:t>
    </dgm:pt>
    <dgm:pt modelId="{2EBF7729-0BAD-47E3-B630-798ED2A06604}" type="sibTrans" cxnId="{199C71BB-F1E3-4CEC-AF99-84F54D50B499}">
      <dgm:prSet/>
      <dgm:spPr/>
      <dgm:t>
        <a:bodyPr/>
        <a:lstStyle/>
        <a:p>
          <a:endParaRPr lang="fr-FR"/>
        </a:p>
      </dgm:t>
    </dgm:pt>
    <dgm:pt modelId="{4A86954D-2B64-4C2F-90C0-FCB46CD1B38F}">
      <dgm:prSet phldrT="[Texte]"/>
      <dgm:spPr>
        <a:solidFill>
          <a:schemeClr val="accent4">
            <a:lumMod val="40000"/>
            <a:lumOff val="60000"/>
          </a:schemeClr>
        </a:solidFill>
      </dgm:spPr>
      <dgm:t>
        <a:bodyPr/>
        <a:lstStyle/>
        <a:p>
          <a:r>
            <a:rPr lang="fr-FR" b="1" dirty="0" smtClean="0">
              <a:solidFill>
                <a:srgbClr val="002060"/>
              </a:solidFill>
            </a:rPr>
            <a:t>Université</a:t>
          </a:r>
          <a:endParaRPr lang="fr-FR" b="1" dirty="0">
            <a:solidFill>
              <a:srgbClr val="002060"/>
            </a:solidFill>
          </a:endParaRPr>
        </a:p>
      </dgm:t>
    </dgm:pt>
    <dgm:pt modelId="{1D07FB7F-86BF-4BA8-8588-6BD859B9708F}" type="parTrans" cxnId="{14579C33-2057-4091-A3CB-A50BFB30026E}">
      <dgm:prSet/>
      <dgm:spPr/>
      <dgm:t>
        <a:bodyPr/>
        <a:lstStyle/>
        <a:p>
          <a:endParaRPr lang="fr-FR"/>
        </a:p>
      </dgm:t>
    </dgm:pt>
    <dgm:pt modelId="{07D41B5F-734C-4985-A640-EC1AD1CAD01F}" type="sibTrans" cxnId="{14579C33-2057-4091-A3CB-A50BFB30026E}">
      <dgm:prSet/>
      <dgm:spPr/>
      <dgm:t>
        <a:bodyPr/>
        <a:lstStyle/>
        <a:p>
          <a:endParaRPr lang="fr-FR"/>
        </a:p>
      </dgm:t>
    </dgm:pt>
    <dgm:pt modelId="{B79DDE0D-36A8-4358-A006-B4095D6A84A2}">
      <dgm:prSet phldrT="[Texte]"/>
      <dgm:spPr/>
      <dgm:t>
        <a:bodyPr/>
        <a:lstStyle/>
        <a:p>
          <a:r>
            <a:rPr lang="fr-FR" dirty="0" smtClean="0"/>
            <a:t>Bucco-dentaire</a:t>
          </a:r>
          <a:endParaRPr lang="fr-FR" dirty="0"/>
        </a:p>
      </dgm:t>
    </dgm:pt>
    <dgm:pt modelId="{1EEB8D5F-9D58-4818-A2CB-2DE3A0E1FCB5}" type="parTrans" cxnId="{F2AACF31-476F-4D58-8071-609C6FC5594A}">
      <dgm:prSet/>
      <dgm:spPr/>
      <dgm:t>
        <a:bodyPr/>
        <a:lstStyle/>
        <a:p>
          <a:endParaRPr lang="fr-FR"/>
        </a:p>
      </dgm:t>
    </dgm:pt>
    <dgm:pt modelId="{3F4DA985-69B8-46EA-A44C-BE73E00BC9CF}" type="sibTrans" cxnId="{F2AACF31-476F-4D58-8071-609C6FC5594A}">
      <dgm:prSet/>
      <dgm:spPr/>
      <dgm:t>
        <a:bodyPr/>
        <a:lstStyle/>
        <a:p>
          <a:endParaRPr lang="fr-FR"/>
        </a:p>
      </dgm:t>
    </dgm:pt>
    <dgm:pt modelId="{7062C8FB-6CD9-44BF-8612-6ACD24F60569}">
      <dgm:prSet phldrT="[Texte]"/>
      <dgm:spPr/>
      <dgm:t>
        <a:bodyPr/>
        <a:lstStyle/>
        <a:p>
          <a:r>
            <a:rPr lang="fr-FR" dirty="0" smtClean="0"/>
            <a:t>Education à la sexualité</a:t>
          </a:r>
          <a:endParaRPr lang="fr-FR" dirty="0"/>
        </a:p>
      </dgm:t>
    </dgm:pt>
    <dgm:pt modelId="{828B826B-C912-4CC3-B0B8-6D296658D65E}" type="parTrans" cxnId="{3896A198-AA80-4F50-9FE4-671583A635CB}">
      <dgm:prSet/>
      <dgm:spPr/>
      <dgm:t>
        <a:bodyPr/>
        <a:lstStyle/>
        <a:p>
          <a:endParaRPr lang="fr-FR"/>
        </a:p>
      </dgm:t>
    </dgm:pt>
    <dgm:pt modelId="{44F09D25-7B1A-469F-AC37-A7F0B279A208}" type="sibTrans" cxnId="{3896A198-AA80-4F50-9FE4-671583A635CB}">
      <dgm:prSet/>
      <dgm:spPr/>
      <dgm:t>
        <a:bodyPr/>
        <a:lstStyle/>
        <a:p>
          <a:endParaRPr lang="fr-FR"/>
        </a:p>
      </dgm:t>
    </dgm:pt>
    <dgm:pt modelId="{B3708E9B-5324-43D9-B83D-FF459E0D3D4A}">
      <dgm:prSet phldrT="[Texte]"/>
      <dgm:spPr/>
      <dgm:t>
        <a:bodyPr/>
        <a:lstStyle/>
        <a:p>
          <a:r>
            <a:rPr lang="fr-FR" dirty="0" smtClean="0"/>
            <a:t>Prévention des conduites addictives</a:t>
          </a:r>
          <a:endParaRPr lang="fr-FR" dirty="0"/>
        </a:p>
      </dgm:t>
    </dgm:pt>
    <dgm:pt modelId="{242B4E25-0CCA-4D8E-B3CF-E6A8B6CCC9AD}" type="parTrans" cxnId="{187A4402-A101-4DE2-AB8F-7332A947DEFD}">
      <dgm:prSet/>
      <dgm:spPr/>
      <dgm:t>
        <a:bodyPr/>
        <a:lstStyle/>
        <a:p>
          <a:endParaRPr lang="fr-FR"/>
        </a:p>
      </dgm:t>
    </dgm:pt>
    <dgm:pt modelId="{9D5FD3B6-FF03-4CCD-9843-00905F60EC0D}" type="sibTrans" cxnId="{187A4402-A101-4DE2-AB8F-7332A947DEFD}">
      <dgm:prSet/>
      <dgm:spPr/>
      <dgm:t>
        <a:bodyPr/>
        <a:lstStyle/>
        <a:p>
          <a:endParaRPr lang="fr-FR"/>
        </a:p>
      </dgm:t>
    </dgm:pt>
    <dgm:pt modelId="{F2562259-318B-4776-A04B-EDD60B901B3A}">
      <dgm:prSet/>
      <dgm:spPr/>
      <dgm:t>
        <a:bodyPr/>
        <a:lstStyle/>
        <a:p>
          <a:r>
            <a:rPr lang="fr-FR" dirty="0" smtClean="0"/>
            <a:t>Alimentation-activité physique</a:t>
          </a:r>
          <a:endParaRPr lang="fr-FR" dirty="0"/>
        </a:p>
      </dgm:t>
    </dgm:pt>
    <dgm:pt modelId="{D8CE2067-EA6B-4EC1-AE66-61AC56AF54C6}" type="parTrans" cxnId="{306FA800-36E1-4A62-BC43-A3FB2E45CF61}">
      <dgm:prSet/>
      <dgm:spPr/>
      <dgm:t>
        <a:bodyPr/>
        <a:lstStyle/>
        <a:p>
          <a:endParaRPr lang="fr-FR"/>
        </a:p>
      </dgm:t>
    </dgm:pt>
    <dgm:pt modelId="{47375F00-98F6-4DDF-A83C-094B38D124D2}" type="sibTrans" cxnId="{306FA800-36E1-4A62-BC43-A3FB2E45CF61}">
      <dgm:prSet/>
      <dgm:spPr/>
      <dgm:t>
        <a:bodyPr/>
        <a:lstStyle/>
        <a:p>
          <a:endParaRPr lang="fr-FR"/>
        </a:p>
      </dgm:t>
    </dgm:pt>
    <dgm:pt modelId="{3EA55B5A-92BA-4AF0-A380-B7692F50A5B0}">
      <dgm:prSet/>
      <dgm:spPr/>
      <dgm:t>
        <a:bodyPr/>
        <a:lstStyle/>
        <a:p>
          <a:r>
            <a:rPr lang="fr-FR" dirty="0" smtClean="0"/>
            <a:t>Education à la sexualité</a:t>
          </a:r>
          <a:endParaRPr lang="fr-FR" dirty="0"/>
        </a:p>
      </dgm:t>
    </dgm:pt>
    <dgm:pt modelId="{4126657E-5AB4-45EB-B3D3-4E57936368DD}" type="parTrans" cxnId="{0A9845EA-D3DB-4E66-92C8-DDEB32AFE6A5}">
      <dgm:prSet/>
      <dgm:spPr/>
      <dgm:t>
        <a:bodyPr/>
        <a:lstStyle/>
        <a:p>
          <a:endParaRPr lang="fr-FR"/>
        </a:p>
      </dgm:t>
    </dgm:pt>
    <dgm:pt modelId="{10D11E55-B857-4AB9-AA7D-1FA1FCE9E719}" type="sibTrans" cxnId="{0A9845EA-D3DB-4E66-92C8-DDEB32AFE6A5}">
      <dgm:prSet/>
      <dgm:spPr/>
      <dgm:t>
        <a:bodyPr/>
        <a:lstStyle/>
        <a:p>
          <a:endParaRPr lang="fr-FR"/>
        </a:p>
      </dgm:t>
    </dgm:pt>
    <dgm:pt modelId="{FCA9AD26-71CB-496A-9A53-7EBAE5CAA74E}">
      <dgm:prSet/>
      <dgm:spPr/>
      <dgm:t>
        <a:bodyPr/>
        <a:lstStyle/>
        <a:p>
          <a:r>
            <a:rPr lang="fr-FR" dirty="0" smtClean="0"/>
            <a:t>Prévention des conduites addictives réduction des risques et des dommages pour les plus âgés</a:t>
          </a:r>
          <a:endParaRPr lang="fr-FR" dirty="0"/>
        </a:p>
      </dgm:t>
    </dgm:pt>
    <dgm:pt modelId="{2C86BA47-CBAE-4634-B47D-DEC24192D1FA}" type="parTrans" cxnId="{2D551623-D554-4DF6-A8E9-B330FF82242C}">
      <dgm:prSet/>
      <dgm:spPr/>
      <dgm:t>
        <a:bodyPr/>
        <a:lstStyle/>
        <a:p>
          <a:endParaRPr lang="fr-FR"/>
        </a:p>
      </dgm:t>
    </dgm:pt>
    <dgm:pt modelId="{CFE04C69-2B29-429B-98B7-863D85EFD357}" type="sibTrans" cxnId="{2D551623-D554-4DF6-A8E9-B330FF82242C}">
      <dgm:prSet/>
      <dgm:spPr/>
      <dgm:t>
        <a:bodyPr/>
        <a:lstStyle/>
        <a:p>
          <a:endParaRPr lang="fr-FR"/>
        </a:p>
      </dgm:t>
    </dgm:pt>
    <dgm:pt modelId="{59B3DE14-296F-4F2A-A0B0-E0986DA822CB}">
      <dgm:prSet/>
      <dgm:spPr/>
      <dgm:t>
        <a:bodyPr/>
        <a:lstStyle/>
        <a:p>
          <a:endParaRPr lang="fr-FR" dirty="0" smtClean="0"/>
        </a:p>
      </dgm:t>
    </dgm:pt>
    <dgm:pt modelId="{61FC5999-D03E-4346-AF6B-66AEC0688A56}" type="parTrans" cxnId="{E4FE1D27-7FD4-4E2D-8F39-A57D58C8472F}">
      <dgm:prSet/>
      <dgm:spPr/>
      <dgm:t>
        <a:bodyPr/>
        <a:lstStyle/>
        <a:p>
          <a:endParaRPr lang="fr-FR"/>
        </a:p>
      </dgm:t>
    </dgm:pt>
    <dgm:pt modelId="{25B683ED-2DE2-4496-804D-717C17CF788D}" type="sibTrans" cxnId="{E4FE1D27-7FD4-4E2D-8F39-A57D58C8472F}">
      <dgm:prSet/>
      <dgm:spPr/>
      <dgm:t>
        <a:bodyPr/>
        <a:lstStyle/>
        <a:p>
          <a:endParaRPr lang="fr-FR"/>
        </a:p>
      </dgm:t>
    </dgm:pt>
    <dgm:pt modelId="{077CF07F-077E-4906-81A2-0D2B5752B911}" type="pres">
      <dgm:prSet presAssocID="{CC0FD830-EFB9-4622-AED4-30C1C26C8655}" presName="Name0" presStyleCnt="0">
        <dgm:presLayoutVars>
          <dgm:dir/>
          <dgm:animLvl val="lvl"/>
          <dgm:resizeHandles val="exact"/>
        </dgm:presLayoutVars>
      </dgm:prSet>
      <dgm:spPr/>
      <dgm:t>
        <a:bodyPr/>
        <a:lstStyle/>
        <a:p>
          <a:endParaRPr lang="fr-FR"/>
        </a:p>
      </dgm:t>
    </dgm:pt>
    <dgm:pt modelId="{3D8E610B-A769-4753-8D02-0053B1BAE889}" type="pres">
      <dgm:prSet presAssocID="{66652190-76A1-432D-B78F-AAD095FB0120}" presName="composite" presStyleCnt="0"/>
      <dgm:spPr/>
    </dgm:pt>
    <dgm:pt modelId="{48D9289B-86B5-49F6-997D-8A3B74769EBA}" type="pres">
      <dgm:prSet presAssocID="{66652190-76A1-432D-B78F-AAD095FB0120}" presName="parTx" presStyleLbl="node1" presStyleIdx="0" presStyleCnt="3">
        <dgm:presLayoutVars>
          <dgm:chMax val="0"/>
          <dgm:chPref val="0"/>
          <dgm:bulletEnabled val="1"/>
        </dgm:presLayoutVars>
      </dgm:prSet>
      <dgm:spPr/>
      <dgm:t>
        <a:bodyPr/>
        <a:lstStyle/>
        <a:p>
          <a:endParaRPr lang="fr-FR"/>
        </a:p>
      </dgm:t>
    </dgm:pt>
    <dgm:pt modelId="{CF775B80-FB1D-471E-BE4D-CC43978D2D6E}" type="pres">
      <dgm:prSet presAssocID="{66652190-76A1-432D-B78F-AAD095FB0120}" presName="desTx" presStyleLbl="revTx" presStyleIdx="0" presStyleCnt="3">
        <dgm:presLayoutVars>
          <dgm:bulletEnabled val="1"/>
        </dgm:presLayoutVars>
      </dgm:prSet>
      <dgm:spPr/>
      <dgm:t>
        <a:bodyPr/>
        <a:lstStyle/>
        <a:p>
          <a:endParaRPr lang="fr-FR"/>
        </a:p>
      </dgm:t>
    </dgm:pt>
    <dgm:pt modelId="{73856256-A477-45B0-A34B-2AAD79C6E238}" type="pres">
      <dgm:prSet presAssocID="{B1E61433-4196-41F0-8217-FFF4D5573046}" presName="space" presStyleCnt="0"/>
      <dgm:spPr/>
    </dgm:pt>
    <dgm:pt modelId="{A1B69D44-392A-4FAF-BD48-70E66C72E145}" type="pres">
      <dgm:prSet presAssocID="{9FCDDFE7-9D76-4C06-9813-DDA5D03E70C5}" presName="composite" presStyleCnt="0"/>
      <dgm:spPr/>
    </dgm:pt>
    <dgm:pt modelId="{3B1E62AA-DBDC-42E9-954C-9286E21414F8}" type="pres">
      <dgm:prSet presAssocID="{9FCDDFE7-9D76-4C06-9813-DDA5D03E70C5}" presName="parTx" presStyleLbl="node1" presStyleIdx="1" presStyleCnt="3">
        <dgm:presLayoutVars>
          <dgm:chMax val="0"/>
          <dgm:chPref val="0"/>
          <dgm:bulletEnabled val="1"/>
        </dgm:presLayoutVars>
      </dgm:prSet>
      <dgm:spPr/>
      <dgm:t>
        <a:bodyPr/>
        <a:lstStyle/>
        <a:p>
          <a:endParaRPr lang="fr-FR"/>
        </a:p>
      </dgm:t>
    </dgm:pt>
    <dgm:pt modelId="{06E2C2D3-2856-4E9A-BDEA-0BFB8D82D2D9}" type="pres">
      <dgm:prSet presAssocID="{9FCDDFE7-9D76-4C06-9813-DDA5D03E70C5}" presName="desTx" presStyleLbl="revTx" presStyleIdx="1" presStyleCnt="3">
        <dgm:presLayoutVars>
          <dgm:bulletEnabled val="1"/>
        </dgm:presLayoutVars>
      </dgm:prSet>
      <dgm:spPr/>
      <dgm:t>
        <a:bodyPr/>
        <a:lstStyle/>
        <a:p>
          <a:endParaRPr lang="fr-FR"/>
        </a:p>
      </dgm:t>
    </dgm:pt>
    <dgm:pt modelId="{BDE77FF2-645A-4699-9366-0FF5D7C3381A}" type="pres">
      <dgm:prSet presAssocID="{08A4FF01-2D62-407F-9277-0139C2BC70C5}" presName="space" presStyleCnt="0"/>
      <dgm:spPr/>
    </dgm:pt>
    <dgm:pt modelId="{346ACA42-4A48-4EC5-A11D-7D8195E405DC}" type="pres">
      <dgm:prSet presAssocID="{4A86954D-2B64-4C2F-90C0-FCB46CD1B38F}" presName="composite" presStyleCnt="0"/>
      <dgm:spPr/>
    </dgm:pt>
    <dgm:pt modelId="{E37C9DB0-AD8B-4630-962D-67B6F83D70D0}" type="pres">
      <dgm:prSet presAssocID="{4A86954D-2B64-4C2F-90C0-FCB46CD1B38F}" presName="parTx" presStyleLbl="node1" presStyleIdx="2" presStyleCnt="3">
        <dgm:presLayoutVars>
          <dgm:chMax val="0"/>
          <dgm:chPref val="0"/>
          <dgm:bulletEnabled val="1"/>
        </dgm:presLayoutVars>
      </dgm:prSet>
      <dgm:spPr/>
      <dgm:t>
        <a:bodyPr/>
        <a:lstStyle/>
        <a:p>
          <a:endParaRPr lang="fr-FR"/>
        </a:p>
      </dgm:t>
    </dgm:pt>
    <dgm:pt modelId="{15E54AC0-D6A5-427F-A541-7CD06FF1AF0A}" type="pres">
      <dgm:prSet presAssocID="{4A86954D-2B64-4C2F-90C0-FCB46CD1B38F}" presName="desTx" presStyleLbl="revTx" presStyleIdx="2" presStyleCnt="3">
        <dgm:presLayoutVars>
          <dgm:bulletEnabled val="1"/>
        </dgm:presLayoutVars>
      </dgm:prSet>
      <dgm:spPr/>
      <dgm:t>
        <a:bodyPr/>
        <a:lstStyle/>
        <a:p>
          <a:endParaRPr lang="fr-FR"/>
        </a:p>
      </dgm:t>
    </dgm:pt>
  </dgm:ptLst>
  <dgm:cxnLst>
    <dgm:cxn modelId="{F53401DC-E7EB-441C-B0B1-CE7216B0A16F}" srcId="{66652190-76A1-432D-B78F-AAD095FB0120}" destId="{E16FA3E4-1E28-4CBC-86B8-208D6AE6AABF}" srcOrd="1" destOrd="0" parTransId="{E0B9D3B4-7312-43ED-8E9B-8288E366319D}" sibTransId="{075D1CBF-CC3E-4158-97C3-ECEF18D32D4D}"/>
    <dgm:cxn modelId="{311DE978-F533-4A82-AEBB-E69A7D679B03}" type="presOf" srcId="{4A86954D-2B64-4C2F-90C0-FCB46CD1B38F}" destId="{E37C9DB0-AD8B-4630-962D-67B6F83D70D0}" srcOrd="0" destOrd="0" presId="urn:microsoft.com/office/officeart/2005/8/layout/chevron1"/>
    <dgm:cxn modelId="{9A887F72-4E90-4777-AE49-32CE47E254CC}" type="presOf" srcId="{CC0FD830-EFB9-4622-AED4-30C1C26C8655}" destId="{077CF07F-077E-4906-81A2-0D2B5752B911}" srcOrd="0" destOrd="0" presId="urn:microsoft.com/office/officeart/2005/8/layout/chevron1"/>
    <dgm:cxn modelId="{09668C73-3158-471A-B3EF-57D87AFC4A6C}" type="presOf" srcId="{E16FA3E4-1E28-4CBC-86B8-208D6AE6AABF}" destId="{CF775B80-FB1D-471E-BE4D-CC43978D2D6E}" srcOrd="0" destOrd="1" presId="urn:microsoft.com/office/officeart/2005/8/layout/chevron1"/>
    <dgm:cxn modelId="{1080EEAE-7707-4D1E-A45F-179811C25721}" type="presOf" srcId="{B79DDE0D-36A8-4358-A006-B4095D6A84A2}" destId="{15E54AC0-D6A5-427F-A541-7CD06FF1AF0A}" srcOrd="0" destOrd="0" presId="urn:microsoft.com/office/officeart/2005/8/layout/chevron1"/>
    <dgm:cxn modelId="{199C71BB-F1E3-4CEC-AF99-84F54D50B499}" srcId="{9FCDDFE7-9D76-4C06-9813-DDA5D03E70C5}" destId="{AB8E9D81-856E-4CFB-9B32-1F5327673EE5}" srcOrd="1" destOrd="0" parTransId="{086374FE-F471-4517-BA5A-19B16088AEC5}" sibTransId="{2EBF7729-0BAD-47E3-B630-798ED2A06604}"/>
    <dgm:cxn modelId="{E4FE1D27-7FD4-4E2D-8F39-A57D58C8472F}" srcId="{4A86954D-2B64-4C2F-90C0-FCB46CD1B38F}" destId="{59B3DE14-296F-4F2A-A0B0-E0986DA822CB}" srcOrd="4" destOrd="0" parTransId="{61FC5999-D03E-4346-AF6B-66AEC0688A56}" sibTransId="{25B683ED-2DE2-4496-804D-717C17CF788D}"/>
    <dgm:cxn modelId="{38B50E9F-2506-491F-8703-30A4E7E12712}" type="presOf" srcId="{66652190-76A1-432D-B78F-AAD095FB0120}" destId="{48D9289B-86B5-49F6-997D-8A3B74769EBA}" srcOrd="0" destOrd="0" presId="urn:microsoft.com/office/officeart/2005/8/layout/chevron1"/>
    <dgm:cxn modelId="{F5F2383D-DDB8-4EC2-8BD5-9160F7D3E251}" type="presOf" srcId="{F2562259-318B-4776-A04B-EDD60B901B3A}" destId="{15E54AC0-D6A5-427F-A541-7CD06FF1AF0A}" srcOrd="0" destOrd="1" presId="urn:microsoft.com/office/officeart/2005/8/layout/chevron1"/>
    <dgm:cxn modelId="{AB715011-0328-4BA4-86EC-F51C611523CF}" type="presOf" srcId="{81635FF9-AB83-44E4-8FAF-F746514FC162}" destId="{CF775B80-FB1D-471E-BE4D-CC43978D2D6E}" srcOrd="0" destOrd="0" presId="urn:microsoft.com/office/officeart/2005/8/layout/chevron1"/>
    <dgm:cxn modelId="{2D551623-D554-4DF6-A8E9-B330FF82242C}" srcId="{4A86954D-2B64-4C2F-90C0-FCB46CD1B38F}" destId="{FCA9AD26-71CB-496A-9A53-7EBAE5CAA74E}" srcOrd="3" destOrd="0" parTransId="{2C86BA47-CBAE-4634-B47D-DEC24192D1FA}" sibTransId="{CFE04C69-2B29-429B-98B7-863D85EFD357}"/>
    <dgm:cxn modelId="{A20DB07A-CCDA-446F-A6FE-8BCDA0810EFD}" srcId="{66652190-76A1-432D-B78F-AAD095FB0120}" destId="{81635FF9-AB83-44E4-8FAF-F746514FC162}" srcOrd="0" destOrd="0" parTransId="{F317A424-74EB-41A5-B032-1CD9C1A912C4}" sibTransId="{F0A59FA5-BC51-476D-95E2-5ACC19251B51}"/>
    <dgm:cxn modelId="{14579C33-2057-4091-A3CB-A50BFB30026E}" srcId="{CC0FD830-EFB9-4622-AED4-30C1C26C8655}" destId="{4A86954D-2B64-4C2F-90C0-FCB46CD1B38F}" srcOrd="2" destOrd="0" parTransId="{1D07FB7F-86BF-4BA8-8588-6BD859B9708F}" sibTransId="{07D41B5F-734C-4985-A640-EC1AD1CAD01F}"/>
    <dgm:cxn modelId="{DC572DBA-8036-4C95-B877-15B59DEB00F4}" type="presOf" srcId="{0CAA13B6-3F8E-42D8-881C-74660AA52B0B}" destId="{06E2C2D3-2856-4E9A-BDEA-0BFB8D82D2D9}" srcOrd="0" destOrd="0" presId="urn:microsoft.com/office/officeart/2005/8/layout/chevron1"/>
    <dgm:cxn modelId="{A687DF01-B9E6-4F75-B1A8-125C99B1131D}" srcId="{CC0FD830-EFB9-4622-AED4-30C1C26C8655}" destId="{66652190-76A1-432D-B78F-AAD095FB0120}" srcOrd="0" destOrd="0" parTransId="{5B469D66-E86D-4E0C-9D3B-85D97F39D30D}" sibTransId="{B1E61433-4196-41F0-8217-FFF4D5573046}"/>
    <dgm:cxn modelId="{5440C729-79B8-494D-BE9C-0F3EEF520CB1}" type="presOf" srcId="{3EA55B5A-92BA-4AF0-A380-B7692F50A5B0}" destId="{15E54AC0-D6A5-427F-A541-7CD06FF1AF0A}" srcOrd="0" destOrd="2" presId="urn:microsoft.com/office/officeart/2005/8/layout/chevron1"/>
    <dgm:cxn modelId="{2F6AFAE8-B7CD-4014-8B12-66DFBC135D5A}" type="presOf" srcId="{7062C8FB-6CD9-44BF-8612-6ACD24F60569}" destId="{06E2C2D3-2856-4E9A-BDEA-0BFB8D82D2D9}" srcOrd="0" destOrd="2" presId="urn:microsoft.com/office/officeart/2005/8/layout/chevron1"/>
    <dgm:cxn modelId="{19ED9922-B679-4CA3-8FFF-D46EE105F02D}" type="presOf" srcId="{B3708E9B-5324-43D9-B83D-FF459E0D3D4A}" destId="{06E2C2D3-2856-4E9A-BDEA-0BFB8D82D2D9}" srcOrd="0" destOrd="3" presId="urn:microsoft.com/office/officeart/2005/8/layout/chevron1"/>
    <dgm:cxn modelId="{3547487A-723A-4EDC-8E9E-005CDA8ED58B}" srcId="{9FCDDFE7-9D76-4C06-9813-DDA5D03E70C5}" destId="{0CAA13B6-3F8E-42D8-881C-74660AA52B0B}" srcOrd="0" destOrd="0" parTransId="{37D43750-7990-43B8-8CFF-54B0EEA9DD8C}" sibTransId="{EC7B6E18-1F70-4841-930C-367A588AE5D3}"/>
    <dgm:cxn modelId="{8BEE3779-12F0-4308-BEE0-51C0662022A5}" type="presOf" srcId="{AB8E9D81-856E-4CFB-9B32-1F5327673EE5}" destId="{06E2C2D3-2856-4E9A-BDEA-0BFB8D82D2D9}" srcOrd="0" destOrd="1" presId="urn:microsoft.com/office/officeart/2005/8/layout/chevron1"/>
    <dgm:cxn modelId="{306FA800-36E1-4A62-BC43-A3FB2E45CF61}" srcId="{4A86954D-2B64-4C2F-90C0-FCB46CD1B38F}" destId="{F2562259-318B-4776-A04B-EDD60B901B3A}" srcOrd="1" destOrd="0" parTransId="{D8CE2067-EA6B-4EC1-AE66-61AC56AF54C6}" sibTransId="{47375F00-98F6-4DDF-A83C-094B38D124D2}"/>
    <dgm:cxn modelId="{0A9845EA-D3DB-4E66-92C8-DDEB32AFE6A5}" srcId="{4A86954D-2B64-4C2F-90C0-FCB46CD1B38F}" destId="{3EA55B5A-92BA-4AF0-A380-B7692F50A5B0}" srcOrd="2" destOrd="0" parTransId="{4126657E-5AB4-45EB-B3D3-4E57936368DD}" sibTransId="{10D11E55-B857-4AB9-AA7D-1FA1FCE9E719}"/>
    <dgm:cxn modelId="{5A59D449-E7E2-4CB3-BB80-7A338E396339}" type="presOf" srcId="{FCA9AD26-71CB-496A-9A53-7EBAE5CAA74E}" destId="{15E54AC0-D6A5-427F-A541-7CD06FF1AF0A}" srcOrd="0" destOrd="3" presId="urn:microsoft.com/office/officeart/2005/8/layout/chevron1"/>
    <dgm:cxn modelId="{7357D1F9-AD95-4BFF-B2D4-B7179A7561FB}" srcId="{CC0FD830-EFB9-4622-AED4-30C1C26C8655}" destId="{9FCDDFE7-9D76-4C06-9813-DDA5D03E70C5}" srcOrd="1" destOrd="0" parTransId="{80DAC455-3C32-47C3-8EA6-D4D596E20F43}" sibTransId="{08A4FF01-2D62-407F-9277-0139C2BC70C5}"/>
    <dgm:cxn modelId="{112F3843-C1A9-45AF-B58E-F788167031F2}" type="presOf" srcId="{59B3DE14-296F-4F2A-A0B0-E0986DA822CB}" destId="{15E54AC0-D6A5-427F-A541-7CD06FF1AF0A}" srcOrd="0" destOrd="4" presId="urn:microsoft.com/office/officeart/2005/8/layout/chevron1"/>
    <dgm:cxn modelId="{3896A198-AA80-4F50-9FE4-671583A635CB}" srcId="{9FCDDFE7-9D76-4C06-9813-DDA5D03E70C5}" destId="{7062C8FB-6CD9-44BF-8612-6ACD24F60569}" srcOrd="2" destOrd="0" parTransId="{828B826B-C912-4CC3-B0B8-6D296658D65E}" sibTransId="{44F09D25-7B1A-469F-AC37-A7F0B279A208}"/>
    <dgm:cxn modelId="{836558A5-E319-4E6B-884D-146D863A58B2}" type="presOf" srcId="{9FCDDFE7-9D76-4C06-9813-DDA5D03E70C5}" destId="{3B1E62AA-DBDC-42E9-954C-9286E21414F8}" srcOrd="0" destOrd="0" presId="urn:microsoft.com/office/officeart/2005/8/layout/chevron1"/>
    <dgm:cxn modelId="{F2AACF31-476F-4D58-8071-609C6FC5594A}" srcId="{4A86954D-2B64-4C2F-90C0-FCB46CD1B38F}" destId="{B79DDE0D-36A8-4358-A006-B4095D6A84A2}" srcOrd="0" destOrd="0" parTransId="{1EEB8D5F-9D58-4818-A2CB-2DE3A0E1FCB5}" sibTransId="{3F4DA985-69B8-46EA-A44C-BE73E00BC9CF}"/>
    <dgm:cxn modelId="{187A4402-A101-4DE2-AB8F-7332A947DEFD}" srcId="{9FCDDFE7-9D76-4C06-9813-DDA5D03E70C5}" destId="{B3708E9B-5324-43D9-B83D-FF459E0D3D4A}" srcOrd="3" destOrd="0" parTransId="{242B4E25-0CCA-4D8E-B3CF-E6A8B6CCC9AD}" sibTransId="{9D5FD3B6-FF03-4CCD-9843-00905F60EC0D}"/>
    <dgm:cxn modelId="{527C801C-3EED-48DA-952A-BDE896F231F5}" type="presParOf" srcId="{077CF07F-077E-4906-81A2-0D2B5752B911}" destId="{3D8E610B-A769-4753-8D02-0053B1BAE889}" srcOrd="0" destOrd="0" presId="urn:microsoft.com/office/officeart/2005/8/layout/chevron1"/>
    <dgm:cxn modelId="{F5B751AF-689B-4949-B991-A883F3D686C5}" type="presParOf" srcId="{3D8E610B-A769-4753-8D02-0053B1BAE889}" destId="{48D9289B-86B5-49F6-997D-8A3B74769EBA}" srcOrd="0" destOrd="0" presId="urn:microsoft.com/office/officeart/2005/8/layout/chevron1"/>
    <dgm:cxn modelId="{5930D01F-BA4A-4D7A-9A3F-67F986038127}" type="presParOf" srcId="{3D8E610B-A769-4753-8D02-0053B1BAE889}" destId="{CF775B80-FB1D-471E-BE4D-CC43978D2D6E}" srcOrd="1" destOrd="0" presId="urn:microsoft.com/office/officeart/2005/8/layout/chevron1"/>
    <dgm:cxn modelId="{29328CF8-5257-439D-A396-16A07A9FA154}" type="presParOf" srcId="{077CF07F-077E-4906-81A2-0D2B5752B911}" destId="{73856256-A477-45B0-A34B-2AAD79C6E238}" srcOrd="1" destOrd="0" presId="urn:microsoft.com/office/officeart/2005/8/layout/chevron1"/>
    <dgm:cxn modelId="{B584738E-22E5-4009-BED4-075939619233}" type="presParOf" srcId="{077CF07F-077E-4906-81A2-0D2B5752B911}" destId="{A1B69D44-392A-4FAF-BD48-70E66C72E145}" srcOrd="2" destOrd="0" presId="urn:microsoft.com/office/officeart/2005/8/layout/chevron1"/>
    <dgm:cxn modelId="{3A9B868A-CD1E-4027-9EC5-F8FEE588FCFF}" type="presParOf" srcId="{A1B69D44-392A-4FAF-BD48-70E66C72E145}" destId="{3B1E62AA-DBDC-42E9-954C-9286E21414F8}" srcOrd="0" destOrd="0" presId="urn:microsoft.com/office/officeart/2005/8/layout/chevron1"/>
    <dgm:cxn modelId="{B03AF5B2-ADBB-4A6B-AF2B-0F24D2E3D1B5}" type="presParOf" srcId="{A1B69D44-392A-4FAF-BD48-70E66C72E145}" destId="{06E2C2D3-2856-4E9A-BDEA-0BFB8D82D2D9}" srcOrd="1" destOrd="0" presId="urn:microsoft.com/office/officeart/2005/8/layout/chevron1"/>
    <dgm:cxn modelId="{CA33D39E-56EB-4BA9-9008-0A5F72DC0FBD}" type="presParOf" srcId="{077CF07F-077E-4906-81A2-0D2B5752B911}" destId="{BDE77FF2-645A-4699-9366-0FF5D7C3381A}" srcOrd="3" destOrd="0" presId="urn:microsoft.com/office/officeart/2005/8/layout/chevron1"/>
    <dgm:cxn modelId="{98937ECD-2B6C-408A-BFF9-C85D11CB3175}" type="presParOf" srcId="{077CF07F-077E-4906-81A2-0D2B5752B911}" destId="{346ACA42-4A48-4EC5-A11D-7D8195E405DC}" srcOrd="4" destOrd="0" presId="urn:microsoft.com/office/officeart/2005/8/layout/chevron1"/>
    <dgm:cxn modelId="{162882B5-6E8C-4B09-8FA8-992E88249894}" type="presParOf" srcId="{346ACA42-4A48-4EC5-A11D-7D8195E405DC}" destId="{E37C9DB0-AD8B-4630-962D-67B6F83D70D0}" srcOrd="0" destOrd="0" presId="urn:microsoft.com/office/officeart/2005/8/layout/chevron1"/>
    <dgm:cxn modelId="{84D69F2C-4BC0-454A-BF5F-287A9B13EC63}" type="presParOf" srcId="{346ACA42-4A48-4EC5-A11D-7D8195E405DC}" destId="{15E54AC0-D6A5-427F-A541-7CD06FF1AF0A}"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7D35AB-2B32-443A-B4EE-DC76B2CAC049}"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fr-FR"/>
        </a:p>
      </dgm:t>
    </dgm:pt>
    <dgm:pt modelId="{ADE24423-C5B6-4027-B730-ADC02B94B8F2}">
      <dgm:prSet phldrT="[Texte]"/>
      <dgm:spPr/>
      <dgm:t>
        <a:bodyPr/>
        <a:lstStyle/>
        <a:p>
          <a:r>
            <a:rPr lang="fr-FR" b="1" dirty="0" smtClean="0">
              <a:solidFill>
                <a:srgbClr val="002060"/>
              </a:solidFill>
            </a:rPr>
            <a:t>Les  6 départements de la région</a:t>
          </a:r>
          <a:endParaRPr lang="fr-FR" b="1" dirty="0">
            <a:solidFill>
              <a:srgbClr val="002060"/>
            </a:solidFill>
          </a:endParaRPr>
        </a:p>
      </dgm:t>
    </dgm:pt>
    <dgm:pt modelId="{DC6778C0-C8FE-4064-97BA-BC7BE18D8BAA}" type="parTrans" cxnId="{DA074964-B545-4D5C-994F-986F35DD61C7}">
      <dgm:prSet/>
      <dgm:spPr/>
      <dgm:t>
        <a:bodyPr/>
        <a:lstStyle/>
        <a:p>
          <a:endParaRPr lang="fr-FR"/>
        </a:p>
      </dgm:t>
    </dgm:pt>
    <dgm:pt modelId="{72DA5789-6E32-4BC2-8980-45C1AD66F323}" type="sibTrans" cxnId="{DA074964-B545-4D5C-994F-986F35DD61C7}">
      <dgm:prSet/>
      <dgm:spPr/>
      <dgm:t>
        <a:bodyPr/>
        <a:lstStyle/>
        <a:p>
          <a:endParaRPr lang="fr-FR"/>
        </a:p>
      </dgm:t>
    </dgm:pt>
    <dgm:pt modelId="{A7079484-0158-4985-BB5F-F72955027206}">
      <dgm:prSet phldrT="[Texte]"/>
      <dgm:spPr/>
      <dgm:t>
        <a:bodyPr/>
        <a:lstStyle/>
        <a:p>
          <a:r>
            <a:rPr lang="fr-FR" b="1" dirty="0" smtClean="0">
              <a:solidFill>
                <a:srgbClr val="002060"/>
              </a:solidFill>
            </a:rPr>
            <a:t>Priorités aux territoires défavorisés</a:t>
          </a:r>
          <a:endParaRPr lang="fr-FR" b="1" dirty="0">
            <a:solidFill>
              <a:srgbClr val="002060"/>
            </a:solidFill>
          </a:endParaRPr>
        </a:p>
      </dgm:t>
    </dgm:pt>
    <dgm:pt modelId="{DBDE6B20-69BD-4C04-96E3-478ED2544231}" type="parTrans" cxnId="{949E50C9-029D-4407-A310-8533DEDF2FFF}">
      <dgm:prSet/>
      <dgm:spPr/>
      <dgm:t>
        <a:bodyPr/>
        <a:lstStyle/>
        <a:p>
          <a:endParaRPr lang="fr-FR"/>
        </a:p>
      </dgm:t>
    </dgm:pt>
    <dgm:pt modelId="{E1B05A09-1826-4962-8CFB-8DC071004F27}" type="sibTrans" cxnId="{949E50C9-029D-4407-A310-8533DEDF2FFF}">
      <dgm:prSet/>
      <dgm:spPr/>
      <dgm:t>
        <a:bodyPr/>
        <a:lstStyle/>
        <a:p>
          <a:endParaRPr lang="fr-FR"/>
        </a:p>
      </dgm:t>
    </dgm:pt>
    <dgm:pt modelId="{4A251E7D-C7A2-4070-984E-CAB928BF94CD}">
      <dgm:prSet phldrT="[Texte]"/>
      <dgm:spPr>
        <a:solidFill>
          <a:schemeClr val="accent4">
            <a:lumMod val="40000"/>
            <a:lumOff val="60000"/>
          </a:schemeClr>
        </a:solidFill>
      </dgm:spPr>
      <dgm:t>
        <a:bodyPr/>
        <a:lstStyle/>
        <a:p>
          <a:r>
            <a:rPr lang="fr-FR" b="1" dirty="0" smtClean="0">
              <a:solidFill>
                <a:srgbClr val="002060"/>
              </a:solidFill>
            </a:rPr>
            <a:t>Coordination entre les différents acteurs concernés par le projet</a:t>
          </a:r>
          <a:endParaRPr lang="fr-FR" b="1" dirty="0">
            <a:solidFill>
              <a:srgbClr val="002060"/>
            </a:solidFill>
          </a:endParaRPr>
        </a:p>
      </dgm:t>
    </dgm:pt>
    <dgm:pt modelId="{C22EAFC7-044D-4FC2-90E4-14552E38F7E8}" type="parTrans" cxnId="{E6C22686-2809-43D1-8053-565627C0B0DC}">
      <dgm:prSet/>
      <dgm:spPr/>
      <dgm:t>
        <a:bodyPr/>
        <a:lstStyle/>
        <a:p>
          <a:endParaRPr lang="fr-FR"/>
        </a:p>
      </dgm:t>
    </dgm:pt>
    <dgm:pt modelId="{4C7393DA-9BB6-4742-9937-9C110F0798BB}" type="sibTrans" cxnId="{E6C22686-2809-43D1-8053-565627C0B0DC}">
      <dgm:prSet/>
      <dgm:spPr/>
      <dgm:t>
        <a:bodyPr/>
        <a:lstStyle/>
        <a:p>
          <a:endParaRPr lang="fr-FR"/>
        </a:p>
      </dgm:t>
    </dgm:pt>
    <dgm:pt modelId="{06C7300B-5A2C-415E-845C-2F83EBE5C256}">
      <dgm:prSet phldrT="[Texte]"/>
      <dgm:spPr/>
      <dgm:t>
        <a:bodyPr/>
        <a:lstStyle/>
        <a:p>
          <a:r>
            <a:rPr lang="fr-FR" dirty="0" smtClean="0"/>
            <a:t>Deux académies, un peu plus d’1 million d’élèves et étudiants</a:t>
          </a:r>
          <a:endParaRPr lang="fr-FR" dirty="0"/>
        </a:p>
      </dgm:t>
    </dgm:pt>
    <dgm:pt modelId="{94A28972-D91F-4F06-B0DD-D12195051AAD}" type="parTrans" cxnId="{5E080F15-E868-4CD4-AFEB-539DB03CBC82}">
      <dgm:prSet/>
      <dgm:spPr/>
      <dgm:t>
        <a:bodyPr/>
        <a:lstStyle/>
        <a:p>
          <a:endParaRPr lang="fr-FR"/>
        </a:p>
      </dgm:t>
    </dgm:pt>
    <dgm:pt modelId="{7DF07203-15A3-4EA0-9CD3-2758D5C93209}" type="sibTrans" cxnId="{5E080F15-E868-4CD4-AFEB-539DB03CBC82}">
      <dgm:prSet/>
      <dgm:spPr/>
      <dgm:t>
        <a:bodyPr/>
        <a:lstStyle/>
        <a:p>
          <a:endParaRPr lang="fr-FR"/>
        </a:p>
      </dgm:t>
    </dgm:pt>
    <dgm:pt modelId="{ED044C7E-E818-46A6-809F-9345C89C2805}">
      <dgm:prSet phldrT="[Texte]"/>
      <dgm:spPr/>
      <dgm:t>
        <a:bodyPr/>
        <a:lstStyle/>
        <a:p>
          <a:r>
            <a:rPr lang="fr-FR" dirty="0" smtClean="0"/>
            <a:t>Assurer la complémentarité / Eviter les redondances des interventions sur un même lieu et/ou une même thématique</a:t>
          </a:r>
          <a:endParaRPr lang="fr-FR" dirty="0"/>
        </a:p>
      </dgm:t>
    </dgm:pt>
    <dgm:pt modelId="{43970865-FA33-4066-A276-2821CC4BB553}" type="parTrans" cxnId="{08A9926F-AE82-41E3-803B-4DF3E97C43E3}">
      <dgm:prSet/>
      <dgm:spPr/>
      <dgm:t>
        <a:bodyPr/>
        <a:lstStyle/>
        <a:p>
          <a:endParaRPr lang="fr-FR"/>
        </a:p>
      </dgm:t>
    </dgm:pt>
    <dgm:pt modelId="{53F31C50-1102-4A16-805A-A589BAAEDA19}" type="sibTrans" cxnId="{08A9926F-AE82-41E3-803B-4DF3E97C43E3}">
      <dgm:prSet/>
      <dgm:spPr/>
      <dgm:t>
        <a:bodyPr/>
        <a:lstStyle/>
        <a:p>
          <a:endParaRPr lang="fr-FR"/>
        </a:p>
      </dgm:t>
    </dgm:pt>
    <dgm:pt modelId="{D7107211-E151-48C4-A922-C89949B7E66B}">
      <dgm:prSet phldrT="[Texte]"/>
      <dgm:spPr/>
      <dgm:t>
        <a:bodyPr/>
        <a:lstStyle/>
        <a:p>
          <a:r>
            <a:rPr lang="fr-FR" dirty="0" smtClean="0"/>
            <a:t>Quartiers politique de la ville</a:t>
          </a:r>
          <a:endParaRPr lang="fr-FR" dirty="0"/>
        </a:p>
      </dgm:t>
    </dgm:pt>
    <dgm:pt modelId="{4764C719-BC2E-46A5-A55D-BAFAE0B850DC}" type="parTrans" cxnId="{ED05CCA1-4E0F-433E-942D-3BAF0DEACC3B}">
      <dgm:prSet/>
      <dgm:spPr/>
      <dgm:t>
        <a:bodyPr/>
        <a:lstStyle/>
        <a:p>
          <a:endParaRPr lang="fr-FR"/>
        </a:p>
      </dgm:t>
    </dgm:pt>
    <dgm:pt modelId="{38271F5B-2879-4B9F-9482-6508AEBE7D2E}" type="sibTrans" cxnId="{ED05CCA1-4E0F-433E-942D-3BAF0DEACC3B}">
      <dgm:prSet/>
      <dgm:spPr/>
      <dgm:t>
        <a:bodyPr/>
        <a:lstStyle/>
        <a:p>
          <a:endParaRPr lang="fr-FR"/>
        </a:p>
      </dgm:t>
    </dgm:pt>
    <dgm:pt modelId="{E4DCEDB8-E68B-4600-B029-7623BB6850DA}">
      <dgm:prSet phldrT="[Texte]"/>
      <dgm:spPr/>
      <dgm:t>
        <a:bodyPr/>
        <a:lstStyle/>
        <a:p>
          <a:r>
            <a:rPr lang="fr-FR" dirty="0" smtClean="0"/>
            <a:t>Indice de Désavantage  Social 4 et 5 </a:t>
          </a:r>
          <a:endParaRPr lang="fr-FR" dirty="0"/>
        </a:p>
      </dgm:t>
    </dgm:pt>
    <dgm:pt modelId="{C711EFCF-9599-49D5-9B45-DB729BE1E429}" type="parTrans" cxnId="{1FBF3781-FFDF-4CBB-BF02-662FA54385A6}">
      <dgm:prSet/>
      <dgm:spPr/>
      <dgm:t>
        <a:bodyPr/>
        <a:lstStyle/>
        <a:p>
          <a:endParaRPr lang="fr-FR"/>
        </a:p>
      </dgm:t>
    </dgm:pt>
    <dgm:pt modelId="{CF7BB124-4A9F-4432-9AB2-D56FE38952BD}" type="sibTrans" cxnId="{1FBF3781-FFDF-4CBB-BF02-662FA54385A6}">
      <dgm:prSet/>
      <dgm:spPr/>
      <dgm:t>
        <a:bodyPr/>
        <a:lstStyle/>
        <a:p>
          <a:endParaRPr lang="fr-FR"/>
        </a:p>
      </dgm:t>
    </dgm:pt>
    <dgm:pt modelId="{F7ABAF33-45C2-48FF-8C19-895B6B620FF6}">
      <dgm:prSet phldrT="[Texte]"/>
      <dgm:spPr/>
      <dgm:t>
        <a:bodyPr/>
        <a:lstStyle/>
        <a:p>
          <a:r>
            <a:rPr lang="fr-FR" dirty="0" smtClean="0"/>
            <a:t>Education prioritaire (REP et REP+)</a:t>
          </a:r>
          <a:endParaRPr lang="fr-FR" dirty="0"/>
        </a:p>
      </dgm:t>
    </dgm:pt>
    <dgm:pt modelId="{4602E06F-14BC-41EF-B698-FB0A64350866}" type="parTrans" cxnId="{E16213B4-15C3-40F4-A000-C62007B50729}">
      <dgm:prSet/>
      <dgm:spPr/>
      <dgm:t>
        <a:bodyPr/>
        <a:lstStyle/>
        <a:p>
          <a:endParaRPr lang="fr-FR"/>
        </a:p>
      </dgm:t>
    </dgm:pt>
    <dgm:pt modelId="{B5C16562-D884-4ED9-A6DC-0D8EE94A02A4}" type="sibTrans" cxnId="{E16213B4-15C3-40F4-A000-C62007B50729}">
      <dgm:prSet/>
      <dgm:spPr/>
      <dgm:t>
        <a:bodyPr/>
        <a:lstStyle/>
        <a:p>
          <a:endParaRPr lang="fr-FR"/>
        </a:p>
      </dgm:t>
    </dgm:pt>
    <dgm:pt modelId="{3227F4D8-EB66-4043-A433-6CFC4A49B16F}" type="pres">
      <dgm:prSet presAssocID="{CD7D35AB-2B32-443A-B4EE-DC76B2CAC049}" presName="Name0" presStyleCnt="0">
        <dgm:presLayoutVars>
          <dgm:dir/>
          <dgm:animLvl val="lvl"/>
          <dgm:resizeHandles val="exact"/>
        </dgm:presLayoutVars>
      </dgm:prSet>
      <dgm:spPr/>
      <dgm:t>
        <a:bodyPr/>
        <a:lstStyle/>
        <a:p>
          <a:endParaRPr lang="fr-FR"/>
        </a:p>
      </dgm:t>
    </dgm:pt>
    <dgm:pt modelId="{E3A266A2-DEB3-4544-8409-85392FECDE87}" type="pres">
      <dgm:prSet presAssocID="{ADE24423-C5B6-4027-B730-ADC02B94B8F2}" presName="linNode" presStyleCnt="0"/>
      <dgm:spPr/>
    </dgm:pt>
    <dgm:pt modelId="{9112229A-6E43-4F4B-9107-46B9AF497061}" type="pres">
      <dgm:prSet presAssocID="{ADE24423-C5B6-4027-B730-ADC02B94B8F2}" presName="parentText" presStyleLbl="node1" presStyleIdx="0" presStyleCnt="3">
        <dgm:presLayoutVars>
          <dgm:chMax val="1"/>
          <dgm:bulletEnabled val="1"/>
        </dgm:presLayoutVars>
      </dgm:prSet>
      <dgm:spPr/>
      <dgm:t>
        <a:bodyPr/>
        <a:lstStyle/>
        <a:p>
          <a:endParaRPr lang="fr-FR"/>
        </a:p>
      </dgm:t>
    </dgm:pt>
    <dgm:pt modelId="{D683A285-CC99-45EF-9CED-A841C0286CA3}" type="pres">
      <dgm:prSet presAssocID="{ADE24423-C5B6-4027-B730-ADC02B94B8F2}" presName="descendantText" presStyleLbl="alignAccFollowNode1" presStyleIdx="0" presStyleCnt="3">
        <dgm:presLayoutVars>
          <dgm:bulletEnabled val="1"/>
        </dgm:presLayoutVars>
      </dgm:prSet>
      <dgm:spPr/>
      <dgm:t>
        <a:bodyPr/>
        <a:lstStyle/>
        <a:p>
          <a:endParaRPr lang="fr-FR"/>
        </a:p>
      </dgm:t>
    </dgm:pt>
    <dgm:pt modelId="{2D580674-E5E0-4F5A-973E-107691DB17F2}" type="pres">
      <dgm:prSet presAssocID="{72DA5789-6E32-4BC2-8980-45C1AD66F323}" presName="sp" presStyleCnt="0"/>
      <dgm:spPr/>
    </dgm:pt>
    <dgm:pt modelId="{ACD5EA6E-9DDF-42D7-BDA5-C51787DE708F}" type="pres">
      <dgm:prSet presAssocID="{A7079484-0158-4985-BB5F-F72955027206}" presName="linNode" presStyleCnt="0"/>
      <dgm:spPr/>
    </dgm:pt>
    <dgm:pt modelId="{496810DE-0640-4FB4-90F0-D97EE0D155B5}" type="pres">
      <dgm:prSet presAssocID="{A7079484-0158-4985-BB5F-F72955027206}" presName="parentText" presStyleLbl="node1" presStyleIdx="1" presStyleCnt="3">
        <dgm:presLayoutVars>
          <dgm:chMax val="1"/>
          <dgm:bulletEnabled val="1"/>
        </dgm:presLayoutVars>
      </dgm:prSet>
      <dgm:spPr/>
      <dgm:t>
        <a:bodyPr/>
        <a:lstStyle/>
        <a:p>
          <a:endParaRPr lang="fr-FR"/>
        </a:p>
      </dgm:t>
    </dgm:pt>
    <dgm:pt modelId="{DE3260DB-939A-43F1-B005-EA6051E27EF3}" type="pres">
      <dgm:prSet presAssocID="{A7079484-0158-4985-BB5F-F72955027206}" presName="descendantText" presStyleLbl="alignAccFollowNode1" presStyleIdx="1" presStyleCnt="3">
        <dgm:presLayoutVars>
          <dgm:bulletEnabled val="1"/>
        </dgm:presLayoutVars>
      </dgm:prSet>
      <dgm:spPr/>
      <dgm:t>
        <a:bodyPr/>
        <a:lstStyle/>
        <a:p>
          <a:endParaRPr lang="fr-FR"/>
        </a:p>
      </dgm:t>
    </dgm:pt>
    <dgm:pt modelId="{306E424D-2223-49F2-BD41-A4379F86736F}" type="pres">
      <dgm:prSet presAssocID="{E1B05A09-1826-4962-8CFB-8DC071004F27}" presName="sp" presStyleCnt="0"/>
      <dgm:spPr/>
    </dgm:pt>
    <dgm:pt modelId="{C8F4287F-EEFE-4633-AB87-BB4F1361934B}" type="pres">
      <dgm:prSet presAssocID="{4A251E7D-C7A2-4070-984E-CAB928BF94CD}" presName="linNode" presStyleCnt="0"/>
      <dgm:spPr/>
    </dgm:pt>
    <dgm:pt modelId="{386CCFF0-8713-43BA-9995-DC2757DDCAE5}" type="pres">
      <dgm:prSet presAssocID="{4A251E7D-C7A2-4070-984E-CAB928BF94CD}" presName="parentText" presStyleLbl="node1" presStyleIdx="2" presStyleCnt="3">
        <dgm:presLayoutVars>
          <dgm:chMax val="1"/>
          <dgm:bulletEnabled val="1"/>
        </dgm:presLayoutVars>
      </dgm:prSet>
      <dgm:spPr/>
      <dgm:t>
        <a:bodyPr/>
        <a:lstStyle/>
        <a:p>
          <a:endParaRPr lang="fr-FR"/>
        </a:p>
      </dgm:t>
    </dgm:pt>
    <dgm:pt modelId="{6C220E2D-AEA1-420D-892E-EA9124293EC8}" type="pres">
      <dgm:prSet presAssocID="{4A251E7D-C7A2-4070-984E-CAB928BF94CD}" presName="descendantText" presStyleLbl="alignAccFollowNode1" presStyleIdx="2" presStyleCnt="3">
        <dgm:presLayoutVars>
          <dgm:bulletEnabled val="1"/>
        </dgm:presLayoutVars>
      </dgm:prSet>
      <dgm:spPr/>
      <dgm:t>
        <a:bodyPr/>
        <a:lstStyle/>
        <a:p>
          <a:endParaRPr lang="fr-FR"/>
        </a:p>
      </dgm:t>
    </dgm:pt>
  </dgm:ptLst>
  <dgm:cxnLst>
    <dgm:cxn modelId="{DA074964-B545-4D5C-994F-986F35DD61C7}" srcId="{CD7D35AB-2B32-443A-B4EE-DC76B2CAC049}" destId="{ADE24423-C5B6-4027-B730-ADC02B94B8F2}" srcOrd="0" destOrd="0" parTransId="{DC6778C0-C8FE-4064-97BA-BC7BE18D8BAA}" sibTransId="{72DA5789-6E32-4BC2-8980-45C1AD66F323}"/>
    <dgm:cxn modelId="{08A9926F-AE82-41E3-803B-4DF3E97C43E3}" srcId="{4A251E7D-C7A2-4070-984E-CAB928BF94CD}" destId="{ED044C7E-E818-46A6-809F-9345C89C2805}" srcOrd="0" destOrd="0" parTransId="{43970865-FA33-4066-A276-2821CC4BB553}" sibTransId="{53F31C50-1102-4A16-805A-A589BAAEDA19}"/>
    <dgm:cxn modelId="{5E080F15-E868-4CD4-AFEB-539DB03CBC82}" srcId="{ADE24423-C5B6-4027-B730-ADC02B94B8F2}" destId="{06C7300B-5A2C-415E-845C-2F83EBE5C256}" srcOrd="0" destOrd="0" parTransId="{94A28972-D91F-4F06-B0DD-D12195051AAD}" sibTransId="{7DF07203-15A3-4EA0-9CD3-2758D5C93209}"/>
    <dgm:cxn modelId="{949E50C9-029D-4407-A310-8533DEDF2FFF}" srcId="{CD7D35AB-2B32-443A-B4EE-DC76B2CAC049}" destId="{A7079484-0158-4985-BB5F-F72955027206}" srcOrd="1" destOrd="0" parTransId="{DBDE6B20-69BD-4C04-96E3-478ED2544231}" sibTransId="{E1B05A09-1826-4962-8CFB-8DC071004F27}"/>
    <dgm:cxn modelId="{2109FA03-7052-4133-B94A-74AB224410FC}" type="presOf" srcId="{F7ABAF33-45C2-48FF-8C19-895B6B620FF6}" destId="{DE3260DB-939A-43F1-B005-EA6051E27EF3}" srcOrd="0" destOrd="2" presId="urn:microsoft.com/office/officeart/2005/8/layout/vList5"/>
    <dgm:cxn modelId="{E8335E58-AD75-4C33-86D2-0891076811C0}" type="presOf" srcId="{06C7300B-5A2C-415E-845C-2F83EBE5C256}" destId="{D683A285-CC99-45EF-9CED-A841C0286CA3}" srcOrd="0" destOrd="0" presId="urn:microsoft.com/office/officeart/2005/8/layout/vList5"/>
    <dgm:cxn modelId="{39970E44-07B2-4151-B2A4-3E73EFB765BA}" type="presOf" srcId="{D7107211-E151-48C4-A922-C89949B7E66B}" destId="{DE3260DB-939A-43F1-B005-EA6051E27EF3}" srcOrd="0" destOrd="0" presId="urn:microsoft.com/office/officeart/2005/8/layout/vList5"/>
    <dgm:cxn modelId="{1FBF3781-FFDF-4CBB-BF02-662FA54385A6}" srcId="{A7079484-0158-4985-BB5F-F72955027206}" destId="{E4DCEDB8-E68B-4600-B029-7623BB6850DA}" srcOrd="1" destOrd="0" parTransId="{C711EFCF-9599-49D5-9B45-DB729BE1E429}" sibTransId="{CF7BB124-4A9F-4432-9AB2-D56FE38952BD}"/>
    <dgm:cxn modelId="{7C62036F-BD94-4736-A52F-F183B8E6AC51}" type="presOf" srcId="{CD7D35AB-2B32-443A-B4EE-DC76B2CAC049}" destId="{3227F4D8-EB66-4043-A433-6CFC4A49B16F}" srcOrd="0" destOrd="0" presId="urn:microsoft.com/office/officeart/2005/8/layout/vList5"/>
    <dgm:cxn modelId="{E16213B4-15C3-40F4-A000-C62007B50729}" srcId="{A7079484-0158-4985-BB5F-F72955027206}" destId="{F7ABAF33-45C2-48FF-8C19-895B6B620FF6}" srcOrd="2" destOrd="0" parTransId="{4602E06F-14BC-41EF-B698-FB0A64350866}" sibTransId="{B5C16562-D884-4ED9-A6DC-0D8EE94A02A4}"/>
    <dgm:cxn modelId="{E6C22686-2809-43D1-8053-565627C0B0DC}" srcId="{CD7D35AB-2B32-443A-B4EE-DC76B2CAC049}" destId="{4A251E7D-C7A2-4070-984E-CAB928BF94CD}" srcOrd="2" destOrd="0" parTransId="{C22EAFC7-044D-4FC2-90E4-14552E38F7E8}" sibTransId="{4C7393DA-9BB6-4742-9937-9C110F0798BB}"/>
    <dgm:cxn modelId="{ED05CCA1-4E0F-433E-942D-3BAF0DEACC3B}" srcId="{A7079484-0158-4985-BB5F-F72955027206}" destId="{D7107211-E151-48C4-A922-C89949B7E66B}" srcOrd="0" destOrd="0" parTransId="{4764C719-BC2E-46A5-A55D-BAFAE0B850DC}" sibTransId="{38271F5B-2879-4B9F-9482-6508AEBE7D2E}"/>
    <dgm:cxn modelId="{00B22145-E814-4559-BCF6-962F0DC58584}" type="presOf" srcId="{4A251E7D-C7A2-4070-984E-CAB928BF94CD}" destId="{386CCFF0-8713-43BA-9995-DC2757DDCAE5}" srcOrd="0" destOrd="0" presId="urn:microsoft.com/office/officeart/2005/8/layout/vList5"/>
    <dgm:cxn modelId="{2D960B70-21D5-4286-8436-71613E93A40C}" type="presOf" srcId="{ADE24423-C5B6-4027-B730-ADC02B94B8F2}" destId="{9112229A-6E43-4F4B-9107-46B9AF497061}" srcOrd="0" destOrd="0" presId="urn:microsoft.com/office/officeart/2005/8/layout/vList5"/>
    <dgm:cxn modelId="{C039BBD1-7A5D-4442-919A-7C31E56E0CAE}" type="presOf" srcId="{A7079484-0158-4985-BB5F-F72955027206}" destId="{496810DE-0640-4FB4-90F0-D97EE0D155B5}" srcOrd="0" destOrd="0" presId="urn:microsoft.com/office/officeart/2005/8/layout/vList5"/>
    <dgm:cxn modelId="{12922B44-EFEA-45F2-94AE-D6FFA3299ACA}" type="presOf" srcId="{E4DCEDB8-E68B-4600-B029-7623BB6850DA}" destId="{DE3260DB-939A-43F1-B005-EA6051E27EF3}" srcOrd="0" destOrd="1" presId="urn:microsoft.com/office/officeart/2005/8/layout/vList5"/>
    <dgm:cxn modelId="{0F8B0426-D47A-45CD-BE99-0AF9C4DF64D9}" type="presOf" srcId="{ED044C7E-E818-46A6-809F-9345C89C2805}" destId="{6C220E2D-AEA1-420D-892E-EA9124293EC8}" srcOrd="0" destOrd="0" presId="urn:microsoft.com/office/officeart/2005/8/layout/vList5"/>
    <dgm:cxn modelId="{0BB55450-78E8-4110-B40B-8BB26AA1D70D}" type="presParOf" srcId="{3227F4D8-EB66-4043-A433-6CFC4A49B16F}" destId="{E3A266A2-DEB3-4544-8409-85392FECDE87}" srcOrd="0" destOrd="0" presId="urn:microsoft.com/office/officeart/2005/8/layout/vList5"/>
    <dgm:cxn modelId="{9D0F39C4-3E28-43A2-A26E-58F915A2A112}" type="presParOf" srcId="{E3A266A2-DEB3-4544-8409-85392FECDE87}" destId="{9112229A-6E43-4F4B-9107-46B9AF497061}" srcOrd="0" destOrd="0" presId="urn:microsoft.com/office/officeart/2005/8/layout/vList5"/>
    <dgm:cxn modelId="{53E38F27-67B8-4B95-9682-0E708F554459}" type="presParOf" srcId="{E3A266A2-DEB3-4544-8409-85392FECDE87}" destId="{D683A285-CC99-45EF-9CED-A841C0286CA3}" srcOrd="1" destOrd="0" presId="urn:microsoft.com/office/officeart/2005/8/layout/vList5"/>
    <dgm:cxn modelId="{DFD6BC55-C66E-4692-B117-AE7A77DF5838}" type="presParOf" srcId="{3227F4D8-EB66-4043-A433-6CFC4A49B16F}" destId="{2D580674-E5E0-4F5A-973E-107691DB17F2}" srcOrd="1" destOrd="0" presId="urn:microsoft.com/office/officeart/2005/8/layout/vList5"/>
    <dgm:cxn modelId="{6B42E2ED-0C58-49DA-A159-05E9CAFA5E2F}" type="presParOf" srcId="{3227F4D8-EB66-4043-A433-6CFC4A49B16F}" destId="{ACD5EA6E-9DDF-42D7-BDA5-C51787DE708F}" srcOrd="2" destOrd="0" presId="urn:microsoft.com/office/officeart/2005/8/layout/vList5"/>
    <dgm:cxn modelId="{6AC59AA9-107C-43FE-B6AC-732400B657E9}" type="presParOf" srcId="{ACD5EA6E-9DDF-42D7-BDA5-C51787DE708F}" destId="{496810DE-0640-4FB4-90F0-D97EE0D155B5}" srcOrd="0" destOrd="0" presId="urn:microsoft.com/office/officeart/2005/8/layout/vList5"/>
    <dgm:cxn modelId="{38B54975-720B-4BD4-A759-5B008DE79DB0}" type="presParOf" srcId="{ACD5EA6E-9DDF-42D7-BDA5-C51787DE708F}" destId="{DE3260DB-939A-43F1-B005-EA6051E27EF3}" srcOrd="1" destOrd="0" presId="urn:microsoft.com/office/officeart/2005/8/layout/vList5"/>
    <dgm:cxn modelId="{2665EF40-D98F-46C6-9798-A008D03C64FB}" type="presParOf" srcId="{3227F4D8-EB66-4043-A433-6CFC4A49B16F}" destId="{306E424D-2223-49F2-BD41-A4379F86736F}" srcOrd="3" destOrd="0" presId="urn:microsoft.com/office/officeart/2005/8/layout/vList5"/>
    <dgm:cxn modelId="{ACC2C976-6602-42D7-8D59-364EC2AFC55A}" type="presParOf" srcId="{3227F4D8-EB66-4043-A433-6CFC4A49B16F}" destId="{C8F4287F-EEFE-4633-AB87-BB4F1361934B}" srcOrd="4" destOrd="0" presId="urn:microsoft.com/office/officeart/2005/8/layout/vList5"/>
    <dgm:cxn modelId="{D01541E8-D163-4D2F-B4AD-CDB09849A537}" type="presParOf" srcId="{C8F4287F-EEFE-4633-AB87-BB4F1361934B}" destId="{386CCFF0-8713-43BA-9995-DC2757DDCAE5}" srcOrd="0" destOrd="0" presId="urn:microsoft.com/office/officeart/2005/8/layout/vList5"/>
    <dgm:cxn modelId="{71554B6F-ACED-406F-8398-9AEB1876B2F0}" type="presParOf" srcId="{C8F4287F-EEFE-4633-AB87-BB4F1361934B}" destId="{6C220E2D-AEA1-420D-892E-EA9124293EC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D9ABD3-F5C5-4FD0-9BD9-38B82A3624D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fr-FR"/>
        </a:p>
      </dgm:t>
    </dgm:pt>
    <dgm:pt modelId="{707E00DD-6064-4B35-8247-F49ED4CD982C}">
      <dgm:prSet phldrT="[Texte]" custT="1"/>
      <dgm:spPr/>
      <dgm:t>
        <a:bodyPr/>
        <a:lstStyle/>
        <a:p>
          <a:r>
            <a:rPr lang="fr-FR" altLang="fr-FR" sz="2400" b="1" u="none" dirty="0" smtClean="0">
              <a:solidFill>
                <a:srgbClr val="0146A1"/>
              </a:solidFill>
              <a:latin typeface="Arial" panose="020B0604020202020204" pitchFamily="34" charset="0"/>
              <a:cs typeface="Arial" panose="020B0604020202020204" pitchFamily="34" charset="0"/>
            </a:rPr>
            <a:t>Lieux </a:t>
          </a:r>
        </a:p>
        <a:p>
          <a:r>
            <a:rPr lang="fr-FR" altLang="fr-FR" sz="2400" b="1" u="none" dirty="0" smtClean="0">
              <a:solidFill>
                <a:srgbClr val="0146A1"/>
              </a:solidFill>
              <a:latin typeface="Arial" panose="020B0604020202020204" pitchFamily="34" charset="0"/>
              <a:cs typeface="Arial" panose="020B0604020202020204" pitchFamily="34" charset="0"/>
            </a:rPr>
            <a:t>d’intervention </a:t>
          </a:r>
          <a:endParaRPr lang="fr-FR" sz="2400" b="1" u="none" dirty="0">
            <a:solidFill>
              <a:srgbClr val="0146A1"/>
            </a:solidFill>
          </a:endParaRPr>
        </a:p>
      </dgm:t>
    </dgm:pt>
    <dgm:pt modelId="{BABAD09C-9362-4353-977A-F558884640B3}" type="parTrans" cxnId="{D0CE194D-59EA-4E9A-979E-9441C3D0D5BD}">
      <dgm:prSet/>
      <dgm:spPr/>
      <dgm:t>
        <a:bodyPr/>
        <a:lstStyle/>
        <a:p>
          <a:endParaRPr lang="fr-FR"/>
        </a:p>
      </dgm:t>
    </dgm:pt>
    <dgm:pt modelId="{1B2E7452-A123-4021-874E-DB655ADC5898}" type="sibTrans" cxnId="{D0CE194D-59EA-4E9A-979E-9441C3D0D5BD}">
      <dgm:prSet/>
      <dgm:spPr/>
      <dgm:t>
        <a:bodyPr/>
        <a:lstStyle/>
        <a:p>
          <a:endParaRPr lang="fr-FR"/>
        </a:p>
      </dgm:t>
    </dgm:pt>
    <dgm:pt modelId="{FCE03657-E390-4E65-BA39-25A95C6F1A8F}">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entreprises,</a:t>
          </a:r>
        </a:p>
      </dgm:t>
    </dgm:pt>
    <dgm:pt modelId="{40F5880B-D577-44B2-B5A7-077946724ED8}" type="parTrans" cxnId="{3653E1F3-5CF9-412C-B4B2-3B12193DFE6C}">
      <dgm:prSet/>
      <dgm:spPr/>
      <dgm:t>
        <a:bodyPr/>
        <a:lstStyle/>
        <a:p>
          <a:endParaRPr lang="fr-FR"/>
        </a:p>
      </dgm:t>
    </dgm:pt>
    <dgm:pt modelId="{182F29E9-905E-4FCF-A7A7-CEADF027B055}" type="sibTrans" cxnId="{3653E1F3-5CF9-412C-B4B2-3B12193DFE6C}">
      <dgm:prSet/>
      <dgm:spPr/>
      <dgm:t>
        <a:bodyPr/>
        <a:lstStyle/>
        <a:p>
          <a:endParaRPr lang="fr-FR"/>
        </a:p>
      </dgm:t>
    </dgm:pt>
    <dgm:pt modelId="{DCCF7029-6256-406E-AE75-856A8234A5C1}">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établissements médico-sociaux, </a:t>
          </a:r>
        </a:p>
      </dgm:t>
    </dgm:pt>
    <dgm:pt modelId="{C5EF7C53-79C5-4495-970C-F8BC2282C6C5}" type="parTrans" cxnId="{ABF4C278-6259-451C-92CF-FCBC3C010E39}">
      <dgm:prSet/>
      <dgm:spPr/>
      <dgm:t>
        <a:bodyPr/>
        <a:lstStyle/>
        <a:p>
          <a:endParaRPr lang="fr-FR"/>
        </a:p>
      </dgm:t>
    </dgm:pt>
    <dgm:pt modelId="{7018E08A-40AB-4A77-A950-EB138579C4FA}" type="sibTrans" cxnId="{ABF4C278-6259-451C-92CF-FCBC3C010E39}">
      <dgm:prSet/>
      <dgm:spPr/>
      <dgm:t>
        <a:bodyPr/>
        <a:lstStyle/>
        <a:p>
          <a:endParaRPr lang="fr-FR"/>
        </a:p>
      </dgm:t>
    </dgm:pt>
    <dgm:pt modelId="{A538CA44-FC9F-4940-B8E2-41A993D96C70}">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structures d’accompagnement social </a:t>
          </a:r>
        </a:p>
      </dgm:t>
    </dgm:pt>
    <dgm:pt modelId="{6C35A810-07FE-4C3A-B070-797092C02148}" type="parTrans" cxnId="{2741DEA4-3529-419F-8212-814A5060006F}">
      <dgm:prSet/>
      <dgm:spPr/>
      <dgm:t>
        <a:bodyPr/>
        <a:lstStyle/>
        <a:p>
          <a:endParaRPr lang="fr-FR"/>
        </a:p>
      </dgm:t>
    </dgm:pt>
    <dgm:pt modelId="{FFB24862-397D-416B-A110-55CE42296595}" type="sibTrans" cxnId="{2741DEA4-3529-419F-8212-814A5060006F}">
      <dgm:prSet/>
      <dgm:spPr/>
      <dgm:t>
        <a:bodyPr/>
        <a:lstStyle/>
        <a:p>
          <a:endParaRPr lang="fr-FR"/>
        </a:p>
      </dgm:t>
    </dgm:pt>
    <dgm:pt modelId="{59099CBD-7C48-4F8B-A12E-8CF92A334BF0}">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structures de soins (centres de santé, maisons de santé, etc.), </a:t>
          </a:r>
        </a:p>
      </dgm:t>
    </dgm:pt>
    <dgm:pt modelId="{3F4A3FD5-48DD-42AA-BE95-3A870F6603E4}" type="parTrans" cxnId="{623D8B90-061E-4044-8BB4-A4689BDBC672}">
      <dgm:prSet/>
      <dgm:spPr/>
      <dgm:t>
        <a:bodyPr/>
        <a:lstStyle/>
        <a:p>
          <a:endParaRPr lang="fr-FR"/>
        </a:p>
      </dgm:t>
    </dgm:pt>
    <dgm:pt modelId="{51C4C7BC-3B2F-497B-9C3D-B7D59F1D6F2A}" type="sibTrans" cxnId="{623D8B90-061E-4044-8BB4-A4689BDBC672}">
      <dgm:prSet/>
      <dgm:spPr/>
      <dgm:t>
        <a:bodyPr/>
        <a:lstStyle/>
        <a:p>
          <a:endParaRPr lang="fr-FR"/>
        </a:p>
      </dgm:t>
    </dgm:pt>
    <dgm:pt modelId="{5BEA4952-4275-4DA8-ADA9-F40B550A3A83}">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lieux de prise en charge judiciaire et de privation de liberté</a:t>
          </a:r>
        </a:p>
      </dgm:t>
    </dgm:pt>
    <dgm:pt modelId="{DFA72158-F6E0-4A59-A944-1EAA68C0BD84}" type="parTrans" cxnId="{657BBEF0-B174-4B62-A48C-53FC8AE355D2}">
      <dgm:prSet/>
      <dgm:spPr/>
      <dgm:t>
        <a:bodyPr/>
        <a:lstStyle/>
        <a:p>
          <a:endParaRPr lang="fr-FR"/>
        </a:p>
      </dgm:t>
    </dgm:pt>
    <dgm:pt modelId="{CF49E892-E8BD-4EEC-AB11-3F5595ADABA9}" type="sibTrans" cxnId="{657BBEF0-B174-4B62-A48C-53FC8AE355D2}">
      <dgm:prSet/>
      <dgm:spPr/>
      <dgm:t>
        <a:bodyPr/>
        <a:lstStyle/>
        <a:p>
          <a:endParaRPr lang="fr-FR"/>
        </a:p>
      </dgm:t>
    </dgm:pt>
    <dgm:pt modelId="{80351B01-762A-40E1-8776-96D45250CB36}">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associations</a:t>
          </a:r>
        </a:p>
      </dgm:t>
    </dgm:pt>
    <dgm:pt modelId="{6533DCAA-E605-4340-9CE4-A42342281A45}" type="parTrans" cxnId="{2570F9B5-CFB9-4ADD-B7B5-F7733ED70D53}">
      <dgm:prSet/>
      <dgm:spPr/>
      <dgm:t>
        <a:bodyPr/>
        <a:lstStyle/>
        <a:p>
          <a:endParaRPr lang="fr-FR"/>
        </a:p>
      </dgm:t>
    </dgm:pt>
    <dgm:pt modelId="{F068B96B-AF12-4333-AF4D-1E9EF3B53F59}" type="sibTrans" cxnId="{2570F9B5-CFB9-4ADD-B7B5-F7733ED70D53}">
      <dgm:prSet/>
      <dgm:spPr/>
      <dgm:t>
        <a:bodyPr/>
        <a:lstStyle/>
        <a:p>
          <a:endParaRPr lang="fr-FR"/>
        </a:p>
      </dgm:t>
    </dgm:pt>
    <dgm:pt modelId="{B2ECF2C9-9ACB-4A6E-800C-B0F574427005}">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PMI</a:t>
          </a:r>
        </a:p>
      </dgm:t>
    </dgm:pt>
    <dgm:pt modelId="{93D294A1-D3F9-434F-A3E8-C6F497CA6868}" type="parTrans" cxnId="{4DCD3E7A-7F84-4DC2-BE3F-BBE40B5760D5}">
      <dgm:prSet/>
      <dgm:spPr/>
      <dgm:t>
        <a:bodyPr/>
        <a:lstStyle/>
        <a:p>
          <a:endParaRPr lang="fr-FR"/>
        </a:p>
      </dgm:t>
    </dgm:pt>
    <dgm:pt modelId="{FFF2521C-5AA4-4CDF-8B95-E8DBDFC9366C}" type="sibTrans" cxnId="{4DCD3E7A-7F84-4DC2-BE3F-BBE40B5760D5}">
      <dgm:prSet/>
      <dgm:spPr/>
      <dgm:t>
        <a:bodyPr/>
        <a:lstStyle/>
        <a:p>
          <a:endParaRPr lang="fr-FR"/>
        </a:p>
      </dgm:t>
    </dgm:pt>
    <dgm:pt modelId="{5178B90D-37C8-4DA4-A518-872AE4ABC8C4}">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structures de protection de l’enfance…</a:t>
          </a:r>
        </a:p>
      </dgm:t>
    </dgm:pt>
    <dgm:pt modelId="{999FAB99-083E-4E84-8107-31642AA4D4E2}" type="parTrans" cxnId="{6B8CA85B-C14D-46B4-B376-102D0E2F7EB0}">
      <dgm:prSet/>
      <dgm:spPr/>
      <dgm:t>
        <a:bodyPr/>
        <a:lstStyle/>
        <a:p>
          <a:endParaRPr lang="fr-FR"/>
        </a:p>
      </dgm:t>
    </dgm:pt>
    <dgm:pt modelId="{1F2C594F-2884-4421-A30A-AF00EDDC9830}" type="sibTrans" cxnId="{6B8CA85B-C14D-46B4-B376-102D0E2F7EB0}">
      <dgm:prSet/>
      <dgm:spPr/>
      <dgm:t>
        <a:bodyPr/>
        <a:lstStyle/>
        <a:p>
          <a:endParaRPr lang="fr-FR"/>
        </a:p>
      </dgm:t>
    </dgm:pt>
    <dgm:pt modelId="{15A7312E-6979-43CB-93E4-CA068E75EE17}">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Nutrition (alimentation et activité physique)</a:t>
          </a:r>
        </a:p>
      </dgm:t>
    </dgm:pt>
    <dgm:pt modelId="{4E5EE935-E1CC-4A2C-8882-18BF87B80E70}" type="parTrans" cxnId="{A62E374E-C46E-4729-8E9C-AE54CDE0DF66}">
      <dgm:prSet/>
      <dgm:spPr/>
      <dgm:t>
        <a:bodyPr/>
        <a:lstStyle/>
        <a:p>
          <a:endParaRPr lang="fr-FR"/>
        </a:p>
      </dgm:t>
    </dgm:pt>
    <dgm:pt modelId="{F347F98E-7DC3-43E5-8663-FB7D693419EC}" type="sibTrans" cxnId="{A62E374E-C46E-4729-8E9C-AE54CDE0DF66}">
      <dgm:prSet/>
      <dgm:spPr/>
      <dgm:t>
        <a:bodyPr/>
        <a:lstStyle/>
        <a:p>
          <a:endParaRPr lang="fr-FR"/>
        </a:p>
      </dgm:t>
    </dgm:pt>
    <dgm:pt modelId="{8815EFF6-946A-4D68-8490-761B31088822}">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conduites addictives, réduction des risques et des dommages</a:t>
          </a:r>
        </a:p>
      </dgm:t>
    </dgm:pt>
    <dgm:pt modelId="{6A35D212-7421-454B-9262-8FA49D8EEED4}" type="parTrans" cxnId="{2E5E356B-CEB4-477D-8963-69D19AB294E8}">
      <dgm:prSet/>
      <dgm:spPr/>
      <dgm:t>
        <a:bodyPr/>
        <a:lstStyle/>
        <a:p>
          <a:endParaRPr lang="fr-FR"/>
        </a:p>
      </dgm:t>
    </dgm:pt>
    <dgm:pt modelId="{039B398A-5DCC-4210-AECC-14713B565FBD}" type="sibTrans" cxnId="{2E5E356B-CEB4-477D-8963-69D19AB294E8}">
      <dgm:prSet/>
      <dgm:spPr/>
      <dgm:t>
        <a:bodyPr/>
        <a:lstStyle/>
        <a:p>
          <a:endParaRPr lang="fr-FR"/>
        </a:p>
      </dgm:t>
    </dgm:pt>
    <dgm:pt modelId="{FAAF189B-B389-425A-AEEA-1BD2A6228A99}">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Les dépistages </a:t>
          </a:r>
        </a:p>
      </dgm:t>
    </dgm:pt>
    <dgm:pt modelId="{CF872055-7184-4916-A5CE-61BEF946EB12}" type="parTrans" cxnId="{49E81868-7F0E-4C03-9930-0648E5C7AA47}">
      <dgm:prSet/>
      <dgm:spPr/>
      <dgm:t>
        <a:bodyPr/>
        <a:lstStyle/>
        <a:p>
          <a:endParaRPr lang="fr-FR"/>
        </a:p>
      </dgm:t>
    </dgm:pt>
    <dgm:pt modelId="{2669C807-F972-4FFE-A9EF-14EA9441AD9B}" type="sibTrans" cxnId="{49E81868-7F0E-4C03-9930-0648E5C7AA47}">
      <dgm:prSet/>
      <dgm:spPr/>
      <dgm:t>
        <a:bodyPr/>
        <a:lstStyle/>
        <a:p>
          <a:endParaRPr lang="fr-FR"/>
        </a:p>
      </dgm:t>
    </dgm:pt>
    <dgm:pt modelId="{F398F450-0EED-4EF5-B065-86D8591AF6BE}">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Santé sexuelle et affective</a:t>
          </a:r>
        </a:p>
      </dgm:t>
    </dgm:pt>
    <dgm:pt modelId="{D5EBA218-890C-4A4D-B4C6-B65A18DDC3E3}" type="parTrans" cxnId="{1238A4D0-C552-42FB-A0DA-089A54B66299}">
      <dgm:prSet/>
      <dgm:spPr/>
      <dgm:t>
        <a:bodyPr/>
        <a:lstStyle/>
        <a:p>
          <a:endParaRPr lang="fr-FR"/>
        </a:p>
      </dgm:t>
    </dgm:pt>
    <dgm:pt modelId="{E8FC6ADF-AC20-44AA-BA54-97678BA822F8}" type="sibTrans" cxnId="{1238A4D0-C552-42FB-A0DA-089A54B66299}">
      <dgm:prSet/>
      <dgm:spPr/>
      <dgm:t>
        <a:bodyPr/>
        <a:lstStyle/>
        <a:p>
          <a:endParaRPr lang="fr-FR"/>
        </a:p>
      </dgm:t>
    </dgm:pt>
    <dgm:pt modelId="{DDA343D5-13F7-482E-98A8-EB50E86E0575}">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Santé mentale, suicide</a:t>
          </a:r>
        </a:p>
      </dgm:t>
    </dgm:pt>
    <dgm:pt modelId="{19C1B621-76F1-4317-8366-C74DB2E4058A}" type="parTrans" cxnId="{4928A18D-F2CA-4B80-9927-32D0E8EEEC4B}">
      <dgm:prSet/>
      <dgm:spPr/>
      <dgm:t>
        <a:bodyPr/>
        <a:lstStyle/>
        <a:p>
          <a:endParaRPr lang="fr-FR"/>
        </a:p>
      </dgm:t>
    </dgm:pt>
    <dgm:pt modelId="{31D1CF16-FBB8-4923-9CD9-E3804D78DA55}" type="sibTrans" cxnId="{4928A18D-F2CA-4B80-9927-32D0E8EEEC4B}">
      <dgm:prSet/>
      <dgm:spPr/>
      <dgm:t>
        <a:bodyPr/>
        <a:lstStyle/>
        <a:p>
          <a:endParaRPr lang="fr-FR"/>
        </a:p>
      </dgm:t>
    </dgm:pt>
    <dgm:pt modelId="{3B32D569-945D-4D5D-A538-388960092CD0}">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Violences faites aux femmes</a:t>
          </a:r>
        </a:p>
      </dgm:t>
    </dgm:pt>
    <dgm:pt modelId="{2CE398A2-EA75-41D4-B73A-655398DEC20A}" type="parTrans" cxnId="{857F350D-CCAF-4418-9D8B-EA5C51797D5B}">
      <dgm:prSet/>
      <dgm:spPr/>
      <dgm:t>
        <a:bodyPr/>
        <a:lstStyle/>
        <a:p>
          <a:endParaRPr lang="fr-FR"/>
        </a:p>
      </dgm:t>
    </dgm:pt>
    <dgm:pt modelId="{B5E55AC1-96F1-4F43-BE89-4C8107384694}" type="sibTrans" cxnId="{857F350D-CCAF-4418-9D8B-EA5C51797D5B}">
      <dgm:prSet/>
      <dgm:spPr/>
      <dgm:t>
        <a:bodyPr/>
        <a:lstStyle/>
        <a:p>
          <a:endParaRPr lang="fr-FR"/>
        </a:p>
      </dgm:t>
    </dgm:pt>
    <dgm:pt modelId="{7FA148C1-3168-4CD7-8F17-B4C36007521F}">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Usages des écrans</a:t>
          </a:r>
        </a:p>
      </dgm:t>
    </dgm:pt>
    <dgm:pt modelId="{18CE6373-7DAE-454E-B4FF-637D0EDE3F5C}" type="parTrans" cxnId="{60A832E0-D80A-4C90-AB0A-5FE1DB6D6810}">
      <dgm:prSet/>
      <dgm:spPr/>
      <dgm:t>
        <a:bodyPr/>
        <a:lstStyle/>
        <a:p>
          <a:endParaRPr lang="fr-FR"/>
        </a:p>
      </dgm:t>
    </dgm:pt>
    <dgm:pt modelId="{25FF43E9-C39A-47FE-A038-E78A78A18952}" type="sibTrans" cxnId="{60A832E0-D80A-4C90-AB0A-5FE1DB6D6810}">
      <dgm:prSet/>
      <dgm:spPr/>
      <dgm:t>
        <a:bodyPr/>
        <a:lstStyle/>
        <a:p>
          <a:endParaRPr lang="fr-FR"/>
        </a:p>
      </dgm:t>
    </dgm:pt>
    <dgm:pt modelId="{5BD84167-14EA-4F1C-8818-9A4ECCFF81FD}">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Impact de l’environnement sur la santé</a:t>
          </a:r>
        </a:p>
      </dgm:t>
    </dgm:pt>
    <dgm:pt modelId="{8AD9C1BE-1E81-4012-9AC8-21654B4A19A0}" type="parTrans" cxnId="{3361AB93-35E4-4BFD-ACBB-0C5F2C3B50BC}">
      <dgm:prSet/>
      <dgm:spPr/>
      <dgm:t>
        <a:bodyPr/>
        <a:lstStyle/>
        <a:p>
          <a:endParaRPr lang="fr-FR"/>
        </a:p>
      </dgm:t>
    </dgm:pt>
    <dgm:pt modelId="{8FA3B28A-5E34-45A0-82AA-A5CC8F166360}" type="sibTrans" cxnId="{3361AB93-35E4-4BFD-ACBB-0C5F2C3B50BC}">
      <dgm:prSet/>
      <dgm:spPr/>
      <dgm:t>
        <a:bodyPr/>
        <a:lstStyle/>
        <a:p>
          <a:endParaRPr lang="fr-FR"/>
        </a:p>
      </dgm:t>
    </dgm:pt>
    <dgm:pt modelId="{453CD56C-B608-4F86-B3E0-28FDA4C9CB5A}">
      <dgm:prSet custT="1"/>
      <dgm:spPr/>
      <dgm:t>
        <a:bodyPr/>
        <a:lstStyle/>
        <a:p>
          <a:r>
            <a:rPr lang="fr-FR" altLang="fr-FR" sz="2400" b="1" dirty="0" smtClean="0">
              <a:solidFill>
                <a:srgbClr val="0146A1"/>
              </a:solidFill>
              <a:latin typeface="Arial" panose="020B0604020202020204" pitchFamily="34" charset="0"/>
              <a:cs typeface="Arial" panose="020B0604020202020204" pitchFamily="34" charset="0"/>
            </a:rPr>
            <a:t>Thématiques</a:t>
          </a:r>
        </a:p>
      </dgm:t>
    </dgm:pt>
    <dgm:pt modelId="{A3AECD49-4AD1-417F-941A-3075166AC514}" type="parTrans" cxnId="{BBF57FC0-E791-4F6D-A013-491FF982245E}">
      <dgm:prSet/>
      <dgm:spPr/>
      <dgm:t>
        <a:bodyPr/>
        <a:lstStyle/>
        <a:p>
          <a:endParaRPr lang="fr-FR"/>
        </a:p>
      </dgm:t>
    </dgm:pt>
    <dgm:pt modelId="{1CF2AC27-B389-4FEA-A159-7B0F20FBCA27}" type="sibTrans" cxnId="{BBF57FC0-E791-4F6D-A013-491FF982245E}">
      <dgm:prSet/>
      <dgm:spPr/>
      <dgm:t>
        <a:bodyPr/>
        <a:lstStyle/>
        <a:p>
          <a:endParaRPr lang="fr-FR"/>
        </a:p>
      </dgm:t>
    </dgm:pt>
    <dgm:pt modelId="{80762E25-472C-4CB5-8A7A-BE979371345B}">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Vaccination</a:t>
          </a:r>
        </a:p>
      </dgm:t>
    </dgm:pt>
    <dgm:pt modelId="{7E448188-40DC-46F6-9DDB-6183B7369278}" type="parTrans" cxnId="{333CDC84-8D16-4994-9357-D46F979BD375}">
      <dgm:prSet/>
      <dgm:spPr/>
      <dgm:t>
        <a:bodyPr/>
        <a:lstStyle/>
        <a:p>
          <a:endParaRPr lang="fr-FR"/>
        </a:p>
      </dgm:t>
    </dgm:pt>
    <dgm:pt modelId="{AD69D8E5-60EA-45D0-B4F3-EE56B8C44F94}" type="sibTrans" cxnId="{333CDC84-8D16-4994-9357-D46F979BD375}">
      <dgm:prSet/>
      <dgm:spPr/>
      <dgm:t>
        <a:bodyPr/>
        <a:lstStyle/>
        <a:p>
          <a:endParaRPr lang="fr-FR"/>
        </a:p>
      </dgm:t>
    </dgm:pt>
    <dgm:pt modelId="{3A87C159-A57E-42C0-BB74-B3FFF1558412}">
      <dgm:prSet custT="1"/>
      <dgm:spPr/>
      <dgm:t>
        <a:bodyPr/>
        <a:lstStyle/>
        <a:p>
          <a:r>
            <a:rPr lang="fr-FR" altLang="fr-FR" sz="1200" b="1" dirty="0" smtClean="0">
              <a:solidFill>
                <a:srgbClr val="0146A1"/>
              </a:solidFill>
              <a:latin typeface="Arial" panose="020B0604020202020204" pitchFamily="34" charset="0"/>
              <a:cs typeface="Arial" panose="020B0604020202020204" pitchFamily="34" charset="0"/>
            </a:rPr>
            <a:t>Chutes…</a:t>
          </a:r>
        </a:p>
      </dgm:t>
    </dgm:pt>
    <dgm:pt modelId="{5A7C17F7-31DF-4B33-8FA1-00C87E8F612B}" type="parTrans" cxnId="{AB357D5E-E495-40C1-8757-F5D87273213B}">
      <dgm:prSet/>
      <dgm:spPr/>
      <dgm:t>
        <a:bodyPr/>
        <a:lstStyle/>
        <a:p>
          <a:endParaRPr lang="fr-FR"/>
        </a:p>
      </dgm:t>
    </dgm:pt>
    <dgm:pt modelId="{3BCEA7EA-ACA3-4A38-A3BA-040CAF6B643C}" type="sibTrans" cxnId="{AB357D5E-E495-40C1-8757-F5D87273213B}">
      <dgm:prSet/>
      <dgm:spPr/>
      <dgm:t>
        <a:bodyPr/>
        <a:lstStyle/>
        <a:p>
          <a:endParaRPr lang="fr-FR"/>
        </a:p>
      </dgm:t>
    </dgm:pt>
    <dgm:pt modelId="{E6E59FC5-EFCD-4298-B39A-8A66E11F4434}">
      <dgm:prSet custT="1"/>
      <dgm:spPr/>
      <dgm:t>
        <a:bodyPr/>
        <a:lstStyle/>
        <a:p>
          <a:endParaRPr lang="fr-FR" altLang="fr-FR" sz="1200" dirty="0" smtClean="0">
            <a:latin typeface="Arial" panose="020B0604020202020204" pitchFamily="34" charset="0"/>
            <a:cs typeface="Arial" panose="020B0604020202020204" pitchFamily="34" charset="0"/>
          </a:endParaRPr>
        </a:p>
      </dgm:t>
    </dgm:pt>
    <dgm:pt modelId="{3ABE2C6E-698D-4D42-9F16-28C1A996D195}" type="parTrans" cxnId="{E6ED547D-C55C-43D4-8BCF-52345662D38D}">
      <dgm:prSet/>
      <dgm:spPr/>
      <dgm:t>
        <a:bodyPr/>
        <a:lstStyle/>
        <a:p>
          <a:endParaRPr lang="fr-FR"/>
        </a:p>
      </dgm:t>
    </dgm:pt>
    <dgm:pt modelId="{84C20AFB-1933-444B-B227-313380BF8463}" type="sibTrans" cxnId="{E6ED547D-C55C-43D4-8BCF-52345662D38D}">
      <dgm:prSet/>
      <dgm:spPr/>
      <dgm:t>
        <a:bodyPr/>
        <a:lstStyle/>
        <a:p>
          <a:endParaRPr lang="fr-FR"/>
        </a:p>
      </dgm:t>
    </dgm:pt>
    <dgm:pt modelId="{6285E11B-0B88-4D3D-AF0A-209C156B2D87}" type="pres">
      <dgm:prSet presAssocID="{C0D9ABD3-F5C5-4FD0-9BD9-38B82A3624D2}" presName="Name0" presStyleCnt="0">
        <dgm:presLayoutVars>
          <dgm:chMax val="7"/>
          <dgm:dir/>
          <dgm:animLvl val="lvl"/>
          <dgm:resizeHandles val="exact"/>
        </dgm:presLayoutVars>
      </dgm:prSet>
      <dgm:spPr/>
      <dgm:t>
        <a:bodyPr/>
        <a:lstStyle/>
        <a:p>
          <a:endParaRPr lang="fr-FR"/>
        </a:p>
      </dgm:t>
    </dgm:pt>
    <dgm:pt modelId="{4107031C-AB61-4AB6-A92F-2AF4F16A4F50}" type="pres">
      <dgm:prSet presAssocID="{707E00DD-6064-4B35-8247-F49ED4CD982C}" presName="circle1" presStyleLbl="node1" presStyleIdx="0" presStyleCnt="2"/>
      <dgm:spPr/>
    </dgm:pt>
    <dgm:pt modelId="{6BA85287-69F9-4CA6-ACEF-9E36D9C48054}" type="pres">
      <dgm:prSet presAssocID="{707E00DD-6064-4B35-8247-F49ED4CD982C}" presName="space" presStyleCnt="0"/>
      <dgm:spPr/>
    </dgm:pt>
    <dgm:pt modelId="{DBFAA1AF-92F7-46F8-A8E9-B9A0DB317628}" type="pres">
      <dgm:prSet presAssocID="{707E00DD-6064-4B35-8247-F49ED4CD982C}" presName="rect1" presStyleLbl="alignAcc1" presStyleIdx="0" presStyleCnt="2" custScaleX="112956" custLinFactNeighborX="-726" custLinFactNeighborY="-403"/>
      <dgm:spPr/>
      <dgm:t>
        <a:bodyPr/>
        <a:lstStyle/>
        <a:p>
          <a:endParaRPr lang="fr-FR"/>
        </a:p>
      </dgm:t>
    </dgm:pt>
    <dgm:pt modelId="{41B2ED42-F0FE-4F14-8C4F-06B32366D129}" type="pres">
      <dgm:prSet presAssocID="{453CD56C-B608-4F86-B3E0-28FDA4C9CB5A}" presName="vertSpace2" presStyleLbl="node1" presStyleIdx="0" presStyleCnt="2"/>
      <dgm:spPr/>
    </dgm:pt>
    <dgm:pt modelId="{0DAC1947-500F-46B0-A49B-CE280CA0441E}" type="pres">
      <dgm:prSet presAssocID="{453CD56C-B608-4F86-B3E0-28FDA4C9CB5A}" presName="circle2" presStyleLbl="node1" presStyleIdx="1" presStyleCnt="2" custScaleX="59556" custLinFactNeighborX="-4319" custLinFactNeighborY="25421"/>
      <dgm:spPr/>
    </dgm:pt>
    <dgm:pt modelId="{55FF0C79-2CCC-4DCC-8136-746B63C452FB}" type="pres">
      <dgm:prSet presAssocID="{453CD56C-B608-4F86-B3E0-28FDA4C9CB5A}" presName="rect2" presStyleLbl="alignAcc1" presStyleIdx="1" presStyleCnt="2" custScaleX="114668" custScaleY="106348" custLinFactNeighborX="-721" custLinFactNeighborY="6505"/>
      <dgm:spPr/>
      <dgm:t>
        <a:bodyPr/>
        <a:lstStyle/>
        <a:p>
          <a:endParaRPr lang="fr-FR"/>
        </a:p>
      </dgm:t>
    </dgm:pt>
    <dgm:pt modelId="{C147B21C-E54D-445C-BD50-7CFDE99B6FFB}" type="pres">
      <dgm:prSet presAssocID="{707E00DD-6064-4B35-8247-F49ED4CD982C}" presName="rect1ParTx" presStyleLbl="alignAcc1" presStyleIdx="1" presStyleCnt="2">
        <dgm:presLayoutVars>
          <dgm:chMax val="1"/>
          <dgm:bulletEnabled val="1"/>
        </dgm:presLayoutVars>
      </dgm:prSet>
      <dgm:spPr/>
      <dgm:t>
        <a:bodyPr/>
        <a:lstStyle/>
        <a:p>
          <a:endParaRPr lang="fr-FR"/>
        </a:p>
      </dgm:t>
    </dgm:pt>
    <dgm:pt modelId="{21A7C040-94FD-4B9B-B3BE-3011B2BCF261}" type="pres">
      <dgm:prSet presAssocID="{707E00DD-6064-4B35-8247-F49ED4CD982C}" presName="rect1ChTx" presStyleLbl="alignAcc1" presStyleIdx="1" presStyleCnt="2" custScaleX="130885">
        <dgm:presLayoutVars>
          <dgm:bulletEnabled val="1"/>
        </dgm:presLayoutVars>
      </dgm:prSet>
      <dgm:spPr/>
      <dgm:t>
        <a:bodyPr/>
        <a:lstStyle/>
        <a:p>
          <a:endParaRPr lang="fr-FR"/>
        </a:p>
      </dgm:t>
    </dgm:pt>
    <dgm:pt modelId="{E0D24766-4E14-40FE-BD8B-FF3485C1D954}" type="pres">
      <dgm:prSet presAssocID="{453CD56C-B608-4F86-B3E0-28FDA4C9CB5A}" presName="rect2ParTx" presStyleLbl="alignAcc1" presStyleIdx="1" presStyleCnt="2">
        <dgm:presLayoutVars>
          <dgm:chMax val="1"/>
          <dgm:bulletEnabled val="1"/>
        </dgm:presLayoutVars>
      </dgm:prSet>
      <dgm:spPr/>
      <dgm:t>
        <a:bodyPr/>
        <a:lstStyle/>
        <a:p>
          <a:endParaRPr lang="fr-FR"/>
        </a:p>
      </dgm:t>
    </dgm:pt>
    <dgm:pt modelId="{51D0438D-8C23-4AC8-8B86-3231D312314A}" type="pres">
      <dgm:prSet presAssocID="{453CD56C-B608-4F86-B3E0-28FDA4C9CB5A}" presName="rect2ChTx" presStyleLbl="alignAcc1" presStyleIdx="1" presStyleCnt="2" custScaleX="139052">
        <dgm:presLayoutVars>
          <dgm:bulletEnabled val="1"/>
        </dgm:presLayoutVars>
      </dgm:prSet>
      <dgm:spPr/>
      <dgm:t>
        <a:bodyPr/>
        <a:lstStyle/>
        <a:p>
          <a:endParaRPr lang="fr-FR"/>
        </a:p>
      </dgm:t>
    </dgm:pt>
  </dgm:ptLst>
  <dgm:cxnLst>
    <dgm:cxn modelId="{9651EDF9-20B1-48DD-8874-1A768B0F2A3E}" type="presOf" srcId="{E6E59FC5-EFCD-4298-B39A-8A66E11F4434}" destId="{51D0438D-8C23-4AC8-8B86-3231D312314A}" srcOrd="0" destOrd="0" presId="urn:microsoft.com/office/officeart/2005/8/layout/target3"/>
    <dgm:cxn modelId="{E2FEFA59-FB21-4ED8-A76B-BE262ADCF8EF}" type="presOf" srcId="{5178B90D-37C8-4DA4-A518-872AE4ABC8C4}" destId="{21A7C040-94FD-4B9B-B3BE-3011B2BCF261}" srcOrd="0" destOrd="7" presId="urn:microsoft.com/office/officeart/2005/8/layout/target3"/>
    <dgm:cxn modelId="{05991B57-EB25-4BB3-8FCA-A23EA155A0F0}" type="presOf" srcId="{DCCF7029-6256-406E-AE75-856A8234A5C1}" destId="{21A7C040-94FD-4B9B-B3BE-3011B2BCF261}" srcOrd="0" destOrd="1" presId="urn:microsoft.com/office/officeart/2005/8/layout/target3"/>
    <dgm:cxn modelId="{2E5E356B-CEB4-477D-8963-69D19AB294E8}" srcId="{453CD56C-B608-4F86-B3E0-28FDA4C9CB5A}" destId="{8815EFF6-946A-4D68-8490-761B31088822}" srcOrd="2" destOrd="0" parTransId="{6A35D212-7421-454B-9262-8FA49D8EEED4}" sibTransId="{039B398A-5DCC-4210-AECC-14713B565FBD}"/>
    <dgm:cxn modelId="{877A41EE-F7B4-4496-A7F9-43EADF5DA67D}" type="presOf" srcId="{F398F450-0EED-4EF5-B065-86D8591AF6BE}" destId="{51D0438D-8C23-4AC8-8B86-3231D312314A}" srcOrd="0" destOrd="4" presId="urn:microsoft.com/office/officeart/2005/8/layout/target3"/>
    <dgm:cxn modelId="{657BBEF0-B174-4B62-A48C-53FC8AE355D2}" srcId="{707E00DD-6064-4B35-8247-F49ED4CD982C}" destId="{5BEA4952-4275-4DA8-ADA9-F40B550A3A83}" srcOrd="4" destOrd="0" parTransId="{DFA72158-F6E0-4A59-A944-1EAA68C0BD84}" sibTransId="{CF49E892-E8BD-4EEC-AB11-3F5595ADABA9}"/>
    <dgm:cxn modelId="{ABF4C278-6259-451C-92CF-FCBC3C010E39}" srcId="{707E00DD-6064-4B35-8247-F49ED4CD982C}" destId="{DCCF7029-6256-406E-AE75-856A8234A5C1}" srcOrd="1" destOrd="0" parTransId="{C5EF7C53-79C5-4495-970C-F8BC2282C6C5}" sibTransId="{7018E08A-40AB-4A77-A950-EB138579C4FA}"/>
    <dgm:cxn modelId="{2DDD129B-0EF3-43C3-A5F4-34A91878233E}" type="presOf" srcId="{C0D9ABD3-F5C5-4FD0-9BD9-38B82A3624D2}" destId="{6285E11B-0B88-4D3D-AF0A-209C156B2D87}" srcOrd="0" destOrd="0" presId="urn:microsoft.com/office/officeart/2005/8/layout/target3"/>
    <dgm:cxn modelId="{20CFD869-D6BA-4A40-A8B5-03B64157EE50}" type="presOf" srcId="{FCE03657-E390-4E65-BA39-25A95C6F1A8F}" destId="{21A7C040-94FD-4B9B-B3BE-3011B2BCF261}" srcOrd="0" destOrd="0" presId="urn:microsoft.com/office/officeart/2005/8/layout/target3"/>
    <dgm:cxn modelId="{FB76AB76-5BAA-494C-B2BA-41CB5B35465C}" type="presOf" srcId="{707E00DD-6064-4B35-8247-F49ED4CD982C}" destId="{DBFAA1AF-92F7-46F8-A8E9-B9A0DB317628}" srcOrd="0" destOrd="0" presId="urn:microsoft.com/office/officeart/2005/8/layout/target3"/>
    <dgm:cxn modelId="{A674E1B3-5C35-496F-8DDB-97A1EEA0C873}" type="presOf" srcId="{5BEA4952-4275-4DA8-ADA9-F40B550A3A83}" destId="{21A7C040-94FD-4B9B-B3BE-3011B2BCF261}" srcOrd="0" destOrd="4" presId="urn:microsoft.com/office/officeart/2005/8/layout/target3"/>
    <dgm:cxn modelId="{333CDC84-8D16-4994-9357-D46F979BD375}" srcId="{453CD56C-B608-4F86-B3E0-28FDA4C9CB5A}" destId="{80762E25-472C-4CB5-8A7A-BE979371345B}" srcOrd="9" destOrd="0" parTransId="{7E448188-40DC-46F6-9DDB-6183B7369278}" sibTransId="{AD69D8E5-60EA-45D0-B4F3-EE56B8C44F94}"/>
    <dgm:cxn modelId="{857F350D-CCAF-4418-9D8B-EA5C51797D5B}" srcId="{453CD56C-B608-4F86-B3E0-28FDA4C9CB5A}" destId="{3B32D569-945D-4D5D-A538-388960092CD0}" srcOrd="6" destOrd="0" parTransId="{2CE398A2-EA75-41D4-B73A-655398DEC20A}" sibTransId="{B5E55AC1-96F1-4F43-BE89-4C8107384694}"/>
    <dgm:cxn modelId="{21A500EF-F842-4DA2-9572-4BDC8D35E0A5}" type="presOf" srcId="{59099CBD-7C48-4F8B-A12E-8CF92A334BF0}" destId="{21A7C040-94FD-4B9B-B3BE-3011B2BCF261}" srcOrd="0" destOrd="3" presId="urn:microsoft.com/office/officeart/2005/8/layout/target3"/>
    <dgm:cxn modelId="{2570F9B5-CFB9-4ADD-B7B5-F7733ED70D53}" srcId="{707E00DD-6064-4B35-8247-F49ED4CD982C}" destId="{80351B01-762A-40E1-8776-96D45250CB36}" srcOrd="5" destOrd="0" parTransId="{6533DCAA-E605-4340-9CE4-A42342281A45}" sibTransId="{F068B96B-AF12-4333-AF4D-1E9EF3B53F59}"/>
    <dgm:cxn modelId="{AD1F2F0F-A109-42F5-901D-F6B193B3EF8C}" type="presOf" srcId="{707E00DD-6064-4B35-8247-F49ED4CD982C}" destId="{C147B21C-E54D-445C-BD50-7CFDE99B6FFB}" srcOrd="1" destOrd="0" presId="urn:microsoft.com/office/officeart/2005/8/layout/target3"/>
    <dgm:cxn modelId="{3653E1F3-5CF9-412C-B4B2-3B12193DFE6C}" srcId="{707E00DD-6064-4B35-8247-F49ED4CD982C}" destId="{FCE03657-E390-4E65-BA39-25A95C6F1A8F}" srcOrd="0" destOrd="0" parTransId="{40F5880B-D577-44B2-B5A7-077946724ED8}" sibTransId="{182F29E9-905E-4FCF-A7A7-CEADF027B055}"/>
    <dgm:cxn modelId="{1238A4D0-C552-42FB-A0DA-089A54B66299}" srcId="{453CD56C-B608-4F86-B3E0-28FDA4C9CB5A}" destId="{F398F450-0EED-4EF5-B065-86D8591AF6BE}" srcOrd="4" destOrd="0" parTransId="{D5EBA218-890C-4A4D-B4C6-B65A18DDC3E3}" sibTransId="{E8FC6ADF-AC20-44AA-BA54-97678BA822F8}"/>
    <dgm:cxn modelId="{ED45BD19-BB14-46AC-8A8B-638EFF9986FF}" type="presOf" srcId="{DDA343D5-13F7-482E-98A8-EB50E86E0575}" destId="{51D0438D-8C23-4AC8-8B86-3231D312314A}" srcOrd="0" destOrd="5" presId="urn:microsoft.com/office/officeart/2005/8/layout/target3"/>
    <dgm:cxn modelId="{6B8CA85B-C14D-46B4-B376-102D0E2F7EB0}" srcId="{707E00DD-6064-4B35-8247-F49ED4CD982C}" destId="{5178B90D-37C8-4DA4-A518-872AE4ABC8C4}" srcOrd="7" destOrd="0" parTransId="{999FAB99-083E-4E84-8107-31642AA4D4E2}" sibTransId="{1F2C594F-2884-4421-A30A-AF00EDDC9830}"/>
    <dgm:cxn modelId="{2741DEA4-3529-419F-8212-814A5060006F}" srcId="{707E00DD-6064-4B35-8247-F49ED4CD982C}" destId="{A538CA44-FC9F-4940-B8E2-41A993D96C70}" srcOrd="2" destOrd="0" parTransId="{6C35A810-07FE-4C3A-B070-797092C02148}" sibTransId="{FFB24862-397D-416B-A110-55CE42296595}"/>
    <dgm:cxn modelId="{062AA60C-3FCF-41A8-9DBE-24112C188C81}" type="presOf" srcId="{80351B01-762A-40E1-8776-96D45250CB36}" destId="{21A7C040-94FD-4B9B-B3BE-3011B2BCF261}" srcOrd="0" destOrd="5" presId="urn:microsoft.com/office/officeart/2005/8/layout/target3"/>
    <dgm:cxn modelId="{3361AB93-35E4-4BFD-ACBB-0C5F2C3B50BC}" srcId="{453CD56C-B608-4F86-B3E0-28FDA4C9CB5A}" destId="{5BD84167-14EA-4F1C-8818-9A4ECCFF81FD}" srcOrd="8" destOrd="0" parTransId="{8AD9C1BE-1E81-4012-9AC8-21654B4A19A0}" sibTransId="{8FA3B28A-5E34-45A0-82AA-A5CC8F166360}"/>
    <dgm:cxn modelId="{6A75F831-BA33-4D41-A45A-4404101C9C04}" type="presOf" srcId="{453CD56C-B608-4F86-B3E0-28FDA4C9CB5A}" destId="{55FF0C79-2CCC-4DCC-8136-746B63C452FB}" srcOrd="0" destOrd="0" presId="urn:microsoft.com/office/officeart/2005/8/layout/target3"/>
    <dgm:cxn modelId="{49E81868-7F0E-4C03-9930-0648E5C7AA47}" srcId="{453CD56C-B608-4F86-B3E0-28FDA4C9CB5A}" destId="{FAAF189B-B389-425A-AEEA-1BD2A6228A99}" srcOrd="3" destOrd="0" parTransId="{CF872055-7184-4916-A5CE-61BEF946EB12}" sibTransId="{2669C807-F972-4FFE-A9EF-14EA9441AD9B}"/>
    <dgm:cxn modelId="{17CED661-81ED-401C-9EFC-9CEF28E04013}" type="presOf" srcId="{3B32D569-945D-4D5D-A538-388960092CD0}" destId="{51D0438D-8C23-4AC8-8B86-3231D312314A}" srcOrd="0" destOrd="6" presId="urn:microsoft.com/office/officeart/2005/8/layout/target3"/>
    <dgm:cxn modelId="{7925A8A4-F999-4402-A942-1E1DE2B9A210}" type="presOf" srcId="{3A87C159-A57E-42C0-BB74-B3FFF1558412}" destId="{51D0438D-8C23-4AC8-8B86-3231D312314A}" srcOrd="0" destOrd="10" presId="urn:microsoft.com/office/officeart/2005/8/layout/target3"/>
    <dgm:cxn modelId="{E6ED547D-C55C-43D4-8BCF-52345662D38D}" srcId="{453CD56C-B608-4F86-B3E0-28FDA4C9CB5A}" destId="{E6E59FC5-EFCD-4298-B39A-8A66E11F4434}" srcOrd="0" destOrd="0" parTransId="{3ABE2C6E-698D-4D42-9F16-28C1A996D195}" sibTransId="{84C20AFB-1933-444B-B227-313380BF8463}"/>
    <dgm:cxn modelId="{9F841FEA-3424-45AE-9850-B9EE7826D30F}" type="presOf" srcId="{A538CA44-FC9F-4940-B8E2-41A993D96C70}" destId="{21A7C040-94FD-4B9B-B3BE-3011B2BCF261}" srcOrd="0" destOrd="2" presId="urn:microsoft.com/office/officeart/2005/8/layout/target3"/>
    <dgm:cxn modelId="{3CC3F61B-1DDF-4613-B01F-9CD2D6E8855C}" type="presOf" srcId="{7FA148C1-3168-4CD7-8F17-B4C36007521F}" destId="{51D0438D-8C23-4AC8-8B86-3231D312314A}" srcOrd="0" destOrd="7" presId="urn:microsoft.com/office/officeart/2005/8/layout/target3"/>
    <dgm:cxn modelId="{0347FBE3-09BD-4970-877E-8C2730F6BE88}" type="presOf" srcId="{FAAF189B-B389-425A-AEEA-1BD2A6228A99}" destId="{51D0438D-8C23-4AC8-8B86-3231D312314A}" srcOrd="0" destOrd="3" presId="urn:microsoft.com/office/officeart/2005/8/layout/target3"/>
    <dgm:cxn modelId="{59AD7303-1E55-44E4-A8FC-34DB958F9384}" type="presOf" srcId="{B2ECF2C9-9ACB-4A6E-800C-B0F574427005}" destId="{21A7C040-94FD-4B9B-B3BE-3011B2BCF261}" srcOrd="0" destOrd="6" presId="urn:microsoft.com/office/officeart/2005/8/layout/target3"/>
    <dgm:cxn modelId="{BBF57FC0-E791-4F6D-A013-491FF982245E}" srcId="{C0D9ABD3-F5C5-4FD0-9BD9-38B82A3624D2}" destId="{453CD56C-B608-4F86-B3E0-28FDA4C9CB5A}" srcOrd="1" destOrd="0" parTransId="{A3AECD49-4AD1-417F-941A-3075166AC514}" sibTransId="{1CF2AC27-B389-4FEA-A159-7B0F20FBCA27}"/>
    <dgm:cxn modelId="{3D4C1D53-9871-498A-9093-E39DC8B5C4E9}" type="presOf" srcId="{5BD84167-14EA-4F1C-8818-9A4ECCFF81FD}" destId="{51D0438D-8C23-4AC8-8B86-3231D312314A}" srcOrd="0" destOrd="8" presId="urn:microsoft.com/office/officeart/2005/8/layout/target3"/>
    <dgm:cxn modelId="{8637BF5E-1163-4A64-B18A-24B378AC1081}" type="presOf" srcId="{453CD56C-B608-4F86-B3E0-28FDA4C9CB5A}" destId="{E0D24766-4E14-40FE-BD8B-FF3485C1D954}" srcOrd="1" destOrd="0" presId="urn:microsoft.com/office/officeart/2005/8/layout/target3"/>
    <dgm:cxn modelId="{3E7756D9-2411-4A9A-ADE5-0CC47A026B1D}" type="presOf" srcId="{15A7312E-6979-43CB-93E4-CA068E75EE17}" destId="{51D0438D-8C23-4AC8-8B86-3231D312314A}" srcOrd="0" destOrd="1" presId="urn:microsoft.com/office/officeart/2005/8/layout/target3"/>
    <dgm:cxn modelId="{4928A18D-F2CA-4B80-9927-32D0E8EEEC4B}" srcId="{453CD56C-B608-4F86-B3E0-28FDA4C9CB5A}" destId="{DDA343D5-13F7-482E-98A8-EB50E86E0575}" srcOrd="5" destOrd="0" parTransId="{19C1B621-76F1-4317-8366-C74DB2E4058A}" sibTransId="{31D1CF16-FBB8-4923-9CD9-E3804D78DA55}"/>
    <dgm:cxn modelId="{4DCD3E7A-7F84-4DC2-BE3F-BBE40B5760D5}" srcId="{707E00DD-6064-4B35-8247-F49ED4CD982C}" destId="{B2ECF2C9-9ACB-4A6E-800C-B0F574427005}" srcOrd="6" destOrd="0" parTransId="{93D294A1-D3F9-434F-A3E8-C6F497CA6868}" sibTransId="{FFF2521C-5AA4-4CDF-8B95-E8DBDFC9366C}"/>
    <dgm:cxn modelId="{D0CE194D-59EA-4E9A-979E-9441C3D0D5BD}" srcId="{C0D9ABD3-F5C5-4FD0-9BD9-38B82A3624D2}" destId="{707E00DD-6064-4B35-8247-F49ED4CD982C}" srcOrd="0" destOrd="0" parTransId="{BABAD09C-9362-4353-977A-F558884640B3}" sibTransId="{1B2E7452-A123-4021-874E-DB655ADC5898}"/>
    <dgm:cxn modelId="{623D8B90-061E-4044-8BB4-A4689BDBC672}" srcId="{707E00DD-6064-4B35-8247-F49ED4CD982C}" destId="{59099CBD-7C48-4F8B-A12E-8CF92A334BF0}" srcOrd="3" destOrd="0" parTransId="{3F4A3FD5-48DD-42AA-BE95-3A870F6603E4}" sibTransId="{51C4C7BC-3B2F-497B-9C3D-B7D59F1D6F2A}"/>
    <dgm:cxn modelId="{F1105BE3-0BB7-4876-AD67-ED9B91D3F184}" type="presOf" srcId="{8815EFF6-946A-4D68-8490-761B31088822}" destId="{51D0438D-8C23-4AC8-8B86-3231D312314A}" srcOrd="0" destOrd="2" presId="urn:microsoft.com/office/officeart/2005/8/layout/target3"/>
    <dgm:cxn modelId="{0158B76E-07AC-48CB-8DFC-C9EB18ADF572}" type="presOf" srcId="{80762E25-472C-4CB5-8A7A-BE979371345B}" destId="{51D0438D-8C23-4AC8-8B86-3231D312314A}" srcOrd="0" destOrd="9" presId="urn:microsoft.com/office/officeart/2005/8/layout/target3"/>
    <dgm:cxn modelId="{AB357D5E-E495-40C1-8757-F5D87273213B}" srcId="{453CD56C-B608-4F86-B3E0-28FDA4C9CB5A}" destId="{3A87C159-A57E-42C0-BB74-B3FFF1558412}" srcOrd="10" destOrd="0" parTransId="{5A7C17F7-31DF-4B33-8FA1-00C87E8F612B}" sibTransId="{3BCEA7EA-ACA3-4A38-A3BA-040CAF6B643C}"/>
    <dgm:cxn modelId="{60A832E0-D80A-4C90-AB0A-5FE1DB6D6810}" srcId="{453CD56C-B608-4F86-B3E0-28FDA4C9CB5A}" destId="{7FA148C1-3168-4CD7-8F17-B4C36007521F}" srcOrd="7" destOrd="0" parTransId="{18CE6373-7DAE-454E-B4FF-637D0EDE3F5C}" sibTransId="{25FF43E9-C39A-47FE-A038-E78A78A18952}"/>
    <dgm:cxn modelId="{A62E374E-C46E-4729-8E9C-AE54CDE0DF66}" srcId="{453CD56C-B608-4F86-B3E0-28FDA4C9CB5A}" destId="{15A7312E-6979-43CB-93E4-CA068E75EE17}" srcOrd="1" destOrd="0" parTransId="{4E5EE935-E1CC-4A2C-8882-18BF87B80E70}" sibTransId="{F347F98E-7DC3-43E5-8663-FB7D693419EC}"/>
    <dgm:cxn modelId="{F5F76055-9BEA-4F81-AC90-1A1CA90CC60C}" type="presParOf" srcId="{6285E11B-0B88-4D3D-AF0A-209C156B2D87}" destId="{4107031C-AB61-4AB6-A92F-2AF4F16A4F50}" srcOrd="0" destOrd="0" presId="urn:microsoft.com/office/officeart/2005/8/layout/target3"/>
    <dgm:cxn modelId="{8888436B-59D9-4D3C-A94A-F58CCF7836E1}" type="presParOf" srcId="{6285E11B-0B88-4D3D-AF0A-209C156B2D87}" destId="{6BA85287-69F9-4CA6-ACEF-9E36D9C48054}" srcOrd="1" destOrd="0" presId="urn:microsoft.com/office/officeart/2005/8/layout/target3"/>
    <dgm:cxn modelId="{9CCE7043-941D-4AB9-9FEF-E0BA17906CA9}" type="presParOf" srcId="{6285E11B-0B88-4D3D-AF0A-209C156B2D87}" destId="{DBFAA1AF-92F7-46F8-A8E9-B9A0DB317628}" srcOrd="2" destOrd="0" presId="urn:microsoft.com/office/officeart/2005/8/layout/target3"/>
    <dgm:cxn modelId="{3E057A9A-F61C-4D9C-A0C9-01AD8A2A54FF}" type="presParOf" srcId="{6285E11B-0B88-4D3D-AF0A-209C156B2D87}" destId="{41B2ED42-F0FE-4F14-8C4F-06B32366D129}" srcOrd="3" destOrd="0" presId="urn:microsoft.com/office/officeart/2005/8/layout/target3"/>
    <dgm:cxn modelId="{AB750DA5-308D-4E48-B863-8ABDF6A755E7}" type="presParOf" srcId="{6285E11B-0B88-4D3D-AF0A-209C156B2D87}" destId="{0DAC1947-500F-46B0-A49B-CE280CA0441E}" srcOrd="4" destOrd="0" presId="urn:microsoft.com/office/officeart/2005/8/layout/target3"/>
    <dgm:cxn modelId="{EAA7C120-E9BC-47F6-8FC9-EB186450DDA5}" type="presParOf" srcId="{6285E11B-0B88-4D3D-AF0A-209C156B2D87}" destId="{55FF0C79-2CCC-4DCC-8136-746B63C452FB}" srcOrd="5" destOrd="0" presId="urn:microsoft.com/office/officeart/2005/8/layout/target3"/>
    <dgm:cxn modelId="{0CBF500C-A861-4836-AC1F-E01934AC8928}" type="presParOf" srcId="{6285E11B-0B88-4D3D-AF0A-209C156B2D87}" destId="{C147B21C-E54D-445C-BD50-7CFDE99B6FFB}" srcOrd="6" destOrd="0" presId="urn:microsoft.com/office/officeart/2005/8/layout/target3"/>
    <dgm:cxn modelId="{8C268CCC-12E5-42D4-8629-D3799719A459}" type="presParOf" srcId="{6285E11B-0B88-4D3D-AF0A-209C156B2D87}" destId="{21A7C040-94FD-4B9B-B3BE-3011B2BCF261}" srcOrd="7" destOrd="0" presId="urn:microsoft.com/office/officeart/2005/8/layout/target3"/>
    <dgm:cxn modelId="{6211488D-1777-4B92-A8EC-8EB3EDEA6A04}" type="presParOf" srcId="{6285E11B-0B88-4D3D-AF0A-209C156B2D87}" destId="{E0D24766-4E14-40FE-BD8B-FF3485C1D954}" srcOrd="8" destOrd="0" presId="urn:microsoft.com/office/officeart/2005/8/layout/target3"/>
    <dgm:cxn modelId="{54092BCE-D357-4F2B-BBB9-C70031ABFCB7}" type="presParOf" srcId="{6285E11B-0B88-4D3D-AF0A-209C156B2D87}" destId="{51D0438D-8C23-4AC8-8B86-3231D312314A}"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D05B7-F6F0-4B19-9CAA-35E296E640D7}">
      <dsp:nvSpPr>
        <dsp:cNvPr id="0" name=""/>
        <dsp:cNvSpPr/>
      </dsp:nvSpPr>
      <dsp:spPr>
        <a:xfrm rot="7969321">
          <a:off x="984872" y="1773580"/>
          <a:ext cx="3058532" cy="25254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D894ED8-2B50-4A9F-B9F9-83FCA80842FA}">
      <dsp:nvSpPr>
        <dsp:cNvPr id="0" name=""/>
        <dsp:cNvSpPr/>
      </dsp:nvSpPr>
      <dsp:spPr>
        <a:xfrm>
          <a:off x="2083604" y="258561"/>
          <a:ext cx="4611566" cy="188350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0" u="none" strike="noStrike" kern="1200" baseline="0" dirty="0" smtClean="0">
              <a:solidFill>
                <a:srgbClr val="0146A1"/>
              </a:solidFill>
              <a:latin typeface="+mn-lt"/>
              <a:ea typeface="+mn-ea"/>
              <a:cs typeface="+mn-cs"/>
            </a:rPr>
            <a:t>Créé en 2007 au CHU de Marseille par le Pr Bretelle et le docteur </a:t>
          </a:r>
          <a:r>
            <a:rPr lang="fr-FR" sz="1800" b="1" i="0" u="none" strike="noStrike" kern="1200" baseline="0" dirty="0" err="1" smtClean="0">
              <a:solidFill>
                <a:srgbClr val="0146A1"/>
              </a:solidFill>
              <a:latin typeface="+mn-lt"/>
              <a:ea typeface="+mn-ea"/>
              <a:cs typeface="+mn-cs"/>
            </a:rPr>
            <a:t>Pellissier</a:t>
          </a:r>
          <a:r>
            <a:rPr lang="fr-FR" sz="1800" b="1" i="0" u="none" strike="noStrike" kern="1200" baseline="0" dirty="0" smtClean="0">
              <a:solidFill>
                <a:srgbClr val="0146A1"/>
              </a:solidFill>
              <a:latin typeface="+mn-lt"/>
              <a:ea typeface="+mn-ea"/>
              <a:cs typeface="+mn-cs"/>
            </a:rPr>
            <a:t> en partenariat avec le Rectorat d’Aix-Mlle (financé CR puis en 2017 co -financement ARS) </a:t>
          </a:r>
        </a:p>
        <a:p>
          <a:pPr lvl="0" algn="ctr" defTabSz="800100">
            <a:lnSpc>
              <a:spcPct val="90000"/>
            </a:lnSpc>
            <a:spcBef>
              <a:spcPct val="0"/>
            </a:spcBef>
            <a:spcAft>
              <a:spcPct val="35000"/>
            </a:spcAft>
          </a:pPr>
          <a:r>
            <a:rPr lang="fr-FR" sz="1800" b="1" i="0" u="none" strike="noStrike" kern="1200" baseline="0" dirty="0" smtClean="0">
              <a:solidFill>
                <a:srgbClr val="0146A1"/>
              </a:solidFill>
              <a:latin typeface="+mn-lt"/>
              <a:ea typeface="+mn-ea"/>
              <a:cs typeface="+mn-cs"/>
            </a:rPr>
            <a:t>Déployé en 2017 au CHU Nice par le </a:t>
          </a:r>
          <a:br>
            <a:rPr lang="fr-FR" sz="1800" b="1" i="0" u="none" strike="noStrike" kern="1200" baseline="0" dirty="0" smtClean="0">
              <a:solidFill>
                <a:srgbClr val="0146A1"/>
              </a:solidFill>
              <a:latin typeface="+mn-lt"/>
              <a:ea typeface="+mn-ea"/>
              <a:cs typeface="+mn-cs"/>
            </a:rPr>
          </a:br>
          <a:r>
            <a:rPr lang="fr-FR" sz="1800" b="1" i="0" u="none" strike="noStrike" kern="1200" baseline="0" dirty="0" smtClean="0">
              <a:solidFill>
                <a:srgbClr val="0146A1"/>
              </a:solidFill>
              <a:latin typeface="+mn-lt"/>
              <a:ea typeface="+mn-ea"/>
              <a:cs typeface="+mn-cs"/>
            </a:rPr>
            <a:t>Pr </a:t>
          </a:r>
          <a:r>
            <a:rPr lang="fr-FR" sz="1800" b="1" i="0" u="none" strike="noStrike" kern="1200" baseline="0" dirty="0" err="1" smtClean="0">
              <a:solidFill>
                <a:srgbClr val="0146A1"/>
              </a:solidFill>
              <a:latin typeface="+mn-lt"/>
              <a:ea typeface="+mn-ea"/>
              <a:cs typeface="+mn-cs"/>
            </a:rPr>
            <a:t>Delotte</a:t>
          </a:r>
          <a:r>
            <a:rPr lang="fr-FR" sz="1800" b="1" i="0" u="none" strike="noStrike" kern="1200" baseline="0" dirty="0" smtClean="0">
              <a:solidFill>
                <a:srgbClr val="0146A1"/>
              </a:solidFill>
              <a:latin typeface="+mn-lt"/>
              <a:ea typeface="+mn-ea"/>
              <a:cs typeface="+mn-cs"/>
            </a:rPr>
            <a:t> en partenariat avec le Rectorat de Nice</a:t>
          </a:r>
          <a:endParaRPr lang="fr-FR" sz="1800" kern="1200" dirty="0">
            <a:solidFill>
              <a:srgbClr val="0146A1"/>
            </a:solidFill>
          </a:endParaRPr>
        </a:p>
      </dsp:txBody>
      <dsp:txXfrm>
        <a:off x="2138770" y="313727"/>
        <a:ext cx="4501234" cy="1773169"/>
      </dsp:txXfrm>
    </dsp:sp>
    <dsp:sp modelId="{C0C76ED1-1C1D-4678-8B95-B0E8325A2029}">
      <dsp:nvSpPr>
        <dsp:cNvPr id="0" name=""/>
        <dsp:cNvSpPr/>
      </dsp:nvSpPr>
      <dsp:spPr>
        <a:xfrm>
          <a:off x="1482704" y="2901295"/>
          <a:ext cx="4620724" cy="252545"/>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2914F85-234A-4508-B11E-AD5EBC9750F8}">
      <dsp:nvSpPr>
        <dsp:cNvPr id="0" name=""/>
        <dsp:cNvSpPr/>
      </dsp:nvSpPr>
      <dsp:spPr>
        <a:xfrm>
          <a:off x="444233" y="2614642"/>
          <a:ext cx="3732398" cy="1683637"/>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0" u="none" strike="noStrike" kern="1200" baseline="0" dirty="0" smtClean="0">
              <a:solidFill>
                <a:srgbClr val="0146A1"/>
              </a:solidFill>
              <a:latin typeface="+mn-lt"/>
              <a:ea typeface="+mn-ea"/>
              <a:cs typeface="+mn-cs"/>
            </a:rPr>
            <a:t>Mise en place d’une formation de 60h des étudiants filière médecine, maïeutique, pharmaceutique à un programme éducatif de prévention  200 étudiants formés (+ Nice 200 prévisionnels)</a:t>
          </a:r>
        </a:p>
      </dsp:txBody>
      <dsp:txXfrm>
        <a:off x="493545" y="2663954"/>
        <a:ext cx="3633774" cy="1585013"/>
      </dsp:txXfrm>
    </dsp:sp>
    <dsp:sp modelId="{83339DAF-DD53-463F-B284-71251C71356F}">
      <dsp:nvSpPr>
        <dsp:cNvPr id="0" name=""/>
        <dsp:cNvSpPr/>
      </dsp:nvSpPr>
      <dsp:spPr>
        <a:xfrm>
          <a:off x="5542216" y="2614642"/>
          <a:ext cx="2806061" cy="1683637"/>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i="0" u="none" strike="noStrike" kern="1200" baseline="0" dirty="0" smtClean="0">
              <a:solidFill>
                <a:schemeClr val="bg1"/>
              </a:solidFill>
              <a:latin typeface="+mn-lt"/>
              <a:ea typeface="+mn-ea"/>
              <a:cs typeface="+mn-cs"/>
            </a:rPr>
            <a:t>Application pratique : intervention des étudiants formés dans des collèges et lycées  5000 élèves par </a:t>
          </a:r>
          <a:r>
            <a:rPr lang="fr-FR" sz="1800" b="1" i="0" u="none" strike="noStrike" kern="1200" baseline="0" smtClean="0">
              <a:solidFill>
                <a:schemeClr val="bg1"/>
              </a:solidFill>
              <a:latin typeface="+mn-lt"/>
              <a:ea typeface="+mn-ea"/>
              <a:cs typeface="+mn-cs"/>
            </a:rPr>
            <a:t>an </a:t>
          </a:r>
        </a:p>
        <a:p>
          <a:pPr lvl="0" algn="ctr" defTabSz="800100">
            <a:lnSpc>
              <a:spcPct val="90000"/>
            </a:lnSpc>
            <a:spcBef>
              <a:spcPct val="0"/>
            </a:spcBef>
            <a:spcAft>
              <a:spcPct val="35000"/>
            </a:spcAft>
          </a:pPr>
          <a:r>
            <a:rPr lang="fr-FR" sz="1800" b="1" i="0" u="none" strike="noStrike" kern="1200" baseline="0" smtClean="0">
              <a:solidFill>
                <a:schemeClr val="bg1"/>
              </a:solidFill>
              <a:latin typeface="+mn-lt"/>
              <a:ea typeface="+mn-ea"/>
              <a:cs typeface="+mn-cs"/>
            </a:rPr>
            <a:t>(+ </a:t>
          </a:r>
          <a:r>
            <a:rPr lang="fr-FR" sz="1800" b="1" i="0" u="none" strike="noStrike" kern="1200" baseline="0" dirty="0" smtClean="0">
              <a:solidFill>
                <a:schemeClr val="bg1"/>
              </a:solidFill>
              <a:latin typeface="+mn-lt"/>
              <a:ea typeface="+mn-ea"/>
              <a:cs typeface="+mn-cs"/>
            </a:rPr>
            <a:t>Nice 3000 prévisionnels</a:t>
          </a:r>
          <a:r>
            <a:rPr lang="fr-FR" sz="1200" b="1" i="0" u="none" strike="noStrike" kern="1200" baseline="0" dirty="0" smtClean="0">
              <a:solidFill>
                <a:schemeClr val="bg1"/>
              </a:solidFill>
              <a:latin typeface="+mn-lt"/>
              <a:ea typeface="+mn-ea"/>
              <a:cs typeface="+mn-cs"/>
            </a:rPr>
            <a:t>)</a:t>
          </a:r>
        </a:p>
      </dsp:txBody>
      <dsp:txXfrm>
        <a:off x="5591528" y="2663954"/>
        <a:ext cx="2707437" cy="1585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0C27B-CCD7-4BBC-B3B5-AA1B06627CDE}">
      <dsp:nvSpPr>
        <dsp:cNvPr id="0" name=""/>
        <dsp:cNvSpPr/>
      </dsp:nvSpPr>
      <dsp:spPr>
        <a:xfrm>
          <a:off x="0" y="216023"/>
          <a:ext cx="4968552" cy="4968552"/>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3FAE9-2150-418B-AFB1-FEB4735F1F61}">
      <dsp:nvSpPr>
        <dsp:cNvPr id="0" name=""/>
        <dsp:cNvSpPr/>
      </dsp:nvSpPr>
      <dsp:spPr>
        <a:xfrm>
          <a:off x="2484276" y="216023"/>
          <a:ext cx="5796643" cy="496855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Les études montrent que la prise en compte des inégalités sociales et territoriales de santé dès la petite enfance est un enjeu majeur de santé publique. Les premières phases de développement et de l’éducation influencent la santé de l’individu tout au long de sa vie. </a:t>
          </a:r>
        </a:p>
      </dsp:txBody>
      <dsp:txXfrm>
        <a:off x="2484276" y="216023"/>
        <a:ext cx="5796643" cy="1490568"/>
      </dsp:txXfrm>
    </dsp:sp>
    <dsp:sp modelId="{D88B97F4-05BC-424C-834A-92ACB2C61B24}">
      <dsp:nvSpPr>
        <dsp:cNvPr id="0" name=""/>
        <dsp:cNvSpPr/>
      </dsp:nvSpPr>
      <dsp:spPr>
        <a:xfrm>
          <a:off x="869498" y="1706592"/>
          <a:ext cx="3229555" cy="3229555"/>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5E50A-D5C5-493D-B65F-423752780454}">
      <dsp:nvSpPr>
        <dsp:cNvPr id="0" name=""/>
        <dsp:cNvSpPr/>
      </dsp:nvSpPr>
      <dsp:spPr>
        <a:xfrm>
          <a:off x="2484276" y="1706592"/>
          <a:ext cx="5796643" cy="3229555"/>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La promotion de la santé dans les différents milieux de vie, notamment en milieu scolaire, constitue l'un des meilleurs leviers pour améliorer le bien-être et réduire les inégalités</a:t>
          </a:r>
        </a:p>
      </dsp:txBody>
      <dsp:txXfrm>
        <a:off x="2484276" y="1706592"/>
        <a:ext cx="5796643" cy="1490563"/>
      </dsp:txXfrm>
    </dsp:sp>
    <dsp:sp modelId="{124A179D-2AB6-4144-A1DE-3E0B780EB7E9}">
      <dsp:nvSpPr>
        <dsp:cNvPr id="0" name=""/>
        <dsp:cNvSpPr/>
      </dsp:nvSpPr>
      <dsp:spPr>
        <a:xfrm>
          <a:off x="1738993" y="3197156"/>
          <a:ext cx="1490564" cy="1490564"/>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33EC0F-8882-4DC1-9D30-0B7C993F51FC}">
      <dsp:nvSpPr>
        <dsp:cNvPr id="0" name=""/>
        <dsp:cNvSpPr/>
      </dsp:nvSpPr>
      <dsp:spPr>
        <a:xfrm>
          <a:off x="2484276" y="3197156"/>
          <a:ext cx="5796643" cy="1490564"/>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Enjeu primordial au sein du système éducatif, la santé, dans ses dimensions physique, psychique, sociale et environnementale, constitue un facteur important de la réussite éducative</a:t>
          </a:r>
          <a:endParaRPr lang="fr-FR" sz="1900" kern="1200" dirty="0"/>
        </a:p>
      </dsp:txBody>
      <dsp:txXfrm>
        <a:off x="2484276" y="3197156"/>
        <a:ext cx="5796643" cy="1490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728D93-1F01-49F3-A8BA-EB6842E6C5C4}" type="datetimeFigureOut">
              <a:rPr lang="fr-FR" smtClean="0"/>
              <a:t>28/06/2018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BB92BD-C12B-455A-A0D4-BBFFED3A7769}" type="slidenum">
              <a:rPr lang="fr-FR" smtClean="0"/>
              <a:t>‹N°›</a:t>
            </a:fld>
            <a:endParaRPr lang="fr-FR"/>
          </a:p>
        </p:txBody>
      </p:sp>
    </p:spTree>
    <p:extLst>
      <p:ext uri="{BB962C8B-B14F-4D97-AF65-F5344CB8AC3E}">
        <p14:creationId xmlns:p14="http://schemas.microsoft.com/office/powerpoint/2010/main" val="27570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BD243029-2E0B-4A36-926C-61D7427AF244}" type="slidenum">
              <a:rPr lang="fr-FR" smtClean="0"/>
              <a:pPr>
                <a:defRPr/>
              </a:pPr>
              <a:t>2</a:t>
            </a:fld>
            <a:endParaRPr lang="fr-FR"/>
          </a:p>
        </p:txBody>
      </p:sp>
    </p:spTree>
    <p:extLst>
      <p:ext uri="{BB962C8B-B14F-4D97-AF65-F5344CB8AC3E}">
        <p14:creationId xmlns:p14="http://schemas.microsoft.com/office/powerpoint/2010/main" val="634548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877" indent="-285721">
              <a:spcBef>
                <a:spcPct val="30000"/>
              </a:spcBef>
              <a:defRPr sz="1200">
                <a:solidFill>
                  <a:schemeClr val="tx1"/>
                </a:solidFill>
                <a:latin typeface="Calibri" pitchFamily="34" charset="0"/>
              </a:defRPr>
            </a:lvl2pPr>
            <a:lvl3pPr marL="1142887" indent="-228576">
              <a:spcBef>
                <a:spcPct val="30000"/>
              </a:spcBef>
              <a:defRPr sz="1200">
                <a:solidFill>
                  <a:schemeClr val="tx1"/>
                </a:solidFill>
                <a:latin typeface="Calibri" pitchFamily="34" charset="0"/>
              </a:defRPr>
            </a:lvl3pPr>
            <a:lvl4pPr marL="1600043" indent="-228576">
              <a:spcBef>
                <a:spcPct val="30000"/>
              </a:spcBef>
              <a:defRPr sz="1200">
                <a:solidFill>
                  <a:schemeClr val="tx1"/>
                </a:solidFill>
                <a:latin typeface="Calibri" pitchFamily="34" charset="0"/>
              </a:defRPr>
            </a:lvl4pPr>
            <a:lvl5pPr marL="2057198" indent="-228576">
              <a:spcBef>
                <a:spcPct val="30000"/>
              </a:spcBef>
              <a:defRPr sz="1200">
                <a:solidFill>
                  <a:schemeClr val="tx1"/>
                </a:solidFill>
                <a:latin typeface="Calibri" pitchFamily="34" charset="0"/>
              </a:defRPr>
            </a:lvl5pPr>
            <a:lvl6pPr marL="2514353" indent="-228576" eaLnBrk="0" fontAlgn="base" hangingPunct="0">
              <a:spcBef>
                <a:spcPct val="30000"/>
              </a:spcBef>
              <a:spcAft>
                <a:spcPct val="0"/>
              </a:spcAft>
              <a:defRPr sz="1200">
                <a:solidFill>
                  <a:schemeClr val="tx1"/>
                </a:solidFill>
                <a:latin typeface="Calibri" pitchFamily="34" charset="0"/>
              </a:defRPr>
            </a:lvl6pPr>
            <a:lvl7pPr marL="2971509" indent="-228576" eaLnBrk="0" fontAlgn="base" hangingPunct="0">
              <a:spcBef>
                <a:spcPct val="30000"/>
              </a:spcBef>
              <a:spcAft>
                <a:spcPct val="0"/>
              </a:spcAft>
              <a:defRPr sz="1200">
                <a:solidFill>
                  <a:schemeClr val="tx1"/>
                </a:solidFill>
                <a:latin typeface="Calibri" pitchFamily="34" charset="0"/>
              </a:defRPr>
            </a:lvl7pPr>
            <a:lvl8pPr marL="3428664" indent="-228576" eaLnBrk="0" fontAlgn="base" hangingPunct="0">
              <a:spcBef>
                <a:spcPct val="30000"/>
              </a:spcBef>
              <a:spcAft>
                <a:spcPct val="0"/>
              </a:spcAft>
              <a:defRPr sz="1200">
                <a:solidFill>
                  <a:schemeClr val="tx1"/>
                </a:solidFill>
                <a:latin typeface="Calibri" pitchFamily="34" charset="0"/>
              </a:defRPr>
            </a:lvl8pPr>
            <a:lvl9pPr marL="3885819" indent="-228576" eaLnBrk="0" fontAlgn="base" hangingPunct="0">
              <a:spcBef>
                <a:spcPct val="30000"/>
              </a:spcBef>
              <a:spcAft>
                <a:spcPct val="0"/>
              </a:spcAft>
              <a:defRPr sz="1200">
                <a:solidFill>
                  <a:schemeClr val="tx1"/>
                </a:solidFill>
                <a:latin typeface="Calibri" pitchFamily="34" charset="0"/>
              </a:defRPr>
            </a:lvl9pPr>
          </a:lstStyle>
          <a:p>
            <a:pPr>
              <a:spcBef>
                <a:spcPct val="0"/>
              </a:spcBef>
            </a:pPr>
            <a:fld id="{D7B7D4AB-E64E-4CFD-A2A7-4C48FCEC4B75}" type="slidenum">
              <a:rPr lang="fr-FR" altLang="fr-FR" smtClean="0"/>
              <a:pPr>
                <a:spcBef>
                  <a:spcPct val="0"/>
                </a:spcBef>
              </a:pPr>
              <a:t>15</a:t>
            </a:fld>
            <a:endParaRPr lang="fr-FR" altLang="fr-FR" smtClean="0"/>
          </a:p>
        </p:txBody>
      </p:sp>
    </p:spTree>
    <p:extLst>
      <p:ext uri="{BB962C8B-B14F-4D97-AF65-F5344CB8AC3E}">
        <p14:creationId xmlns:p14="http://schemas.microsoft.com/office/powerpoint/2010/main" val="404049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5C1DBFE-BD67-4AD3-962F-D0F4967FF398}" type="slidenum">
              <a:rPr lang="fr-FR" altLang="fr-FR" smtClean="0"/>
              <a:pPr>
                <a:spcBef>
                  <a:spcPct val="0"/>
                </a:spcBef>
              </a:pPr>
              <a:t>16</a:t>
            </a:fld>
            <a:endParaRPr lang="fr-FR" altLang="fr-FR" smtClean="0"/>
          </a:p>
        </p:txBody>
      </p:sp>
    </p:spTree>
    <p:extLst>
      <p:ext uri="{BB962C8B-B14F-4D97-AF65-F5344CB8AC3E}">
        <p14:creationId xmlns:p14="http://schemas.microsoft.com/office/powerpoint/2010/main" val="32822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BD243029-2E0B-4A36-926C-61D7427AF244}" type="slidenum">
              <a:rPr lang="fr-FR" smtClean="0"/>
              <a:pPr>
                <a:defRPr/>
              </a:pPr>
              <a:t>3</a:t>
            </a:fld>
            <a:endParaRPr lang="fr-FR"/>
          </a:p>
        </p:txBody>
      </p:sp>
    </p:spTree>
    <p:extLst>
      <p:ext uri="{BB962C8B-B14F-4D97-AF65-F5344CB8AC3E}">
        <p14:creationId xmlns:p14="http://schemas.microsoft.com/office/powerpoint/2010/main" val="251830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163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5F76EB-86A2-4810-9422-F66167BC74B8}" type="slidenum">
              <a:rPr lang="fr-FR" altLang="fr-FR" smtClean="0"/>
              <a:pPr>
                <a:spcBef>
                  <a:spcPct val="0"/>
                </a:spcBef>
              </a:pPr>
              <a:t>6</a:t>
            </a:fld>
            <a:endParaRPr lang="fr-FR" altLang="fr-FR" smtClean="0"/>
          </a:p>
        </p:txBody>
      </p:sp>
    </p:spTree>
    <p:extLst>
      <p:ext uri="{BB962C8B-B14F-4D97-AF65-F5344CB8AC3E}">
        <p14:creationId xmlns:p14="http://schemas.microsoft.com/office/powerpoint/2010/main" val="9412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Mettre carto précarité</a:t>
            </a:r>
          </a:p>
        </p:txBody>
      </p:sp>
      <p:sp>
        <p:nvSpPr>
          <p:cNvPr id="174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1BDA480-5FB3-4F75-9C57-F38C9C548204}" type="slidenum">
              <a:rPr lang="fr-FR" altLang="fr-FR" smtClean="0">
                <a:latin typeface="Calibri" pitchFamily="34" charset="0"/>
              </a:rPr>
              <a:pPr/>
              <a:t>7</a:t>
            </a:fld>
            <a:endParaRPr lang="fr-FR" altLang="fr-FR" smtClean="0">
              <a:latin typeface="Calibri" pitchFamily="34" charset="0"/>
            </a:endParaRPr>
          </a:p>
        </p:txBody>
      </p:sp>
    </p:spTree>
    <p:extLst>
      <p:ext uri="{BB962C8B-B14F-4D97-AF65-F5344CB8AC3E}">
        <p14:creationId xmlns:p14="http://schemas.microsoft.com/office/powerpoint/2010/main" val="275261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184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F2CC96F-23BD-4789-900B-77398A92BFB1}" type="slidenum">
              <a:rPr lang="fr-FR" altLang="fr-FR" smtClean="0"/>
              <a:pPr>
                <a:spcBef>
                  <a:spcPct val="0"/>
                </a:spcBef>
              </a:pPr>
              <a:t>8</a:t>
            </a:fld>
            <a:endParaRPr lang="fr-FR" altLang="fr-FR" smtClean="0"/>
          </a:p>
        </p:txBody>
      </p:sp>
    </p:spTree>
    <p:extLst>
      <p:ext uri="{BB962C8B-B14F-4D97-AF65-F5344CB8AC3E}">
        <p14:creationId xmlns:p14="http://schemas.microsoft.com/office/powerpoint/2010/main" val="412344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1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877" indent="-285721">
              <a:spcBef>
                <a:spcPct val="30000"/>
              </a:spcBef>
              <a:defRPr sz="1200">
                <a:solidFill>
                  <a:schemeClr val="tx1"/>
                </a:solidFill>
                <a:latin typeface="Calibri" pitchFamily="34" charset="0"/>
              </a:defRPr>
            </a:lvl2pPr>
            <a:lvl3pPr marL="1142887" indent="-228576">
              <a:spcBef>
                <a:spcPct val="30000"/>
              </a:spcBef>
              <a:defRPr sz="1200">
                <a:solidFill>
                  <a:schemeClr val="tx1"/>
                </a:solidFill>
                <a:latin typeface="Calibri" pitchFamily="34" charset="0"/>
              </a:defRPr>
            </a:lvl3pPr>
            <a:lvl4pPr marL="1600043" indent="-228576">
              <a:spcBef>
                <a:spcPct val="30000"/>
              </a:spcBef>
              <a:defRPr sz="1200">
                <a:solidFill>
                  <a:schemeClr val="tx1"/>
                </a:solidFill>
                <a:latin typeface="Calibri" pitchFamily="34" charset="0"/>
              </a:defRPr>
            </a:lvl4pPr>
            <a:lvl5pPr marL="2057198" indent="-228576">
              <a:spcBef>
                <a:spcPct val="30000"/>
              </a:spcBef>
              <a:defRPr sz="1200">
                <a:solidFill>
                  <a:schemeClr val="tx1"/>
                </a:solidFill>
                <a:latin typeface="Calibri" pitchFamily="34" charset="0"/>
              </a:defRPr>
            </a:lvl5pPr>
            <a:lvl6pPr marL="2514353" indent="-228576" eaLnBrk="0" fontAlgn="base" hangingPunct="0">
              <a:spcBef>
                <a:spcPct val="30000"/>
              </a:spcBef>
              <a:spcAft>
                <a:spcPct val="0"/>
              </a:spcAft>
              <a:defRPr sz="1200">
                <a:solidFill>
                  <a:schemeClr val="tx1"/>
                </a:solidFill>
                <a:latin typeface="Calibri" pitchFamily="34" charset="0"/>
              </a:defRPr>
            </a:lvl6pPr>
            <a:lvl7pPr marL="2971509" indent="-228576" eaLnBrk="0" fontAlgn="base" hangingPunct="0">
              <a:spcBef>
                <a:spcPct val="30000"/>
              </a:spcBef>
              <a:spcAft>
                <a:spcPct val="0"/>
              </a:spcAft>
              <a:defRPr sz="1200">
                <a:solidFill>
                  <a:schemeClr val="tx1"/>
                </a:solidFill>
                <a:latin typeface="Calibri" pitchFamily="34" charset="0"/>
              </a:defRPr>
            </a:lvl7pPr>
            <a:lvl8pPr marL="3428664" indent="-228576" eaLnBrk="0" fontAlgn="base" hangingPunct="0">
              <a:spcBef>
                <a:spcPct val="30000"/>
              </a:spcBef>
              <a:spcAft>
                <a:spcPct val="0"/>
              </a:spcAft>
              <a:defRPr sz="1200">
                <a:solidFill>
                  <a:schemeClr val="tx1"/>
                </a:solidFill>
                <a:latin typeface="Calibri" pitchFamily="34" charset="0"/>
              </a:defRPr>
            </a:lvl8pPr>
            <a:lvl9pPr marL="3885819" indent="-228576" eaLnBrk="0" fontAlgn="base" hangingPunct="0">
              <a:spcBef>
                <a:spcPct val="30000"/>
              </a:spcBef>
              <a:spcAft>
                <a:spcPct val="0"/>
              </a:spcAft>
              <a:defRPr sz="1200">
                <a:solidFill>
                  <a:schemeClr val="tx1"/>
                </a:solidFill>
                <a:latin typeface="Calibri" pitchFamily="34" charset="0"/>
              </a:defRPr>
            </a:lvl9pPr>
          </a:lstStyle>
          <a:p>
            <a:pPr>
              <a:spcBef>
                <a:spcPct val="0"/>
              </a:spcBef>
            </a:pPr>
            <a:fld id="{988CCA6F-A368-4728-BECF-DB1976BFC7B5}" type="slidenum">
              <a:rPr lang="fr-FR" altLang="fr-FR" smtClean="0"/>
              <a:pPr>
                <a:spcBef>
                  <a:spcPct val="0"/>
                </a:spcBef>
              </a:pPr>
              <a:t>9</a:t>
            </a:fld>
            <a:endParaRPr lang="fr-FR" altLang="fr-FR" smtClean="0"/>
          </a:p>
        </p:txBody>
      </p:sp>
    </p:spTree>
    <p:extLst>
      <p:ext uri="{BB962C8B-B14F-4D97-AF65-F5344CB8AC3E}">
        <p14:creationId xmlns:p14="http://schemas.microsoft.com/office/powerpoint/2010/main" val="351928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04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B16C889-F418-4BB4-A2CF-655540411AE7}" type="slidenum">
              <a:rPr lang="fr-FR" altLang="fr-FR" smtClean="0"/>
              <a:pPr>
                <a:spcBef>
                  <a:spcPct val="0"/>
                </a:spcBef>
              </a:pPr>
              <a:t>12</a:t>
            </a:fld>
            <a:endParaRPr lang="fr-FR" altLang="fr-FR" smtClean="0"/>
          </a:p>
        </p:txBody>
      </p:sp>
    </p:spTree>
    <p:extLst>
      <p:ext uri="{BB962C8B-B14F-4D97-AF65-F5344CB8AC3E}">
        <p14:creationId xmlns:p14="http://schemas.microsoft.com/office/powerpoint/2010/main" val="356206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877" indent="-285721">
              <a:spcBef>
                <a:spcPct val="30000"/>
              </a:spcBef>
              <a:defRPr sz="1200">
                <a:solidFill>
                  <a:schemeClr val="tx1"/>
                </a:solidFill>
                <a:latin typeface="Calibri" pitchFamily="34" charset="0"/>
              </a:defRPr>
            </a:lvl2pPr>
            <a:lvl3pPr marL="1142887" indent="-228576">
              <a:spcBef>
                <a:spcPct val="30000"/>
              </a:spcBef>
              <a:defRPr sz="1200">
                <a:solidFill>
                  <a:schemeClr val="tx1"/>
                </a:solidFill>
                <a:latin typeface="Calibri" pitchFamily="34" charset="0"/>
              </a:defRPr>
            </a:lvl3pPr>
            <a:lvl4pPr marL="1600043" indent="-228576">
              <a:spcBef>
                <a:spcPct val="30000"/>
              </a:spcBef>
              <a:defRPr sz="1200">
                <a:solidFill>
                  <a:schemeClr val="tx1"/>
                </a:solidFill>
                <a:latin typeface="Calibri" pitchFamily="34" charset="0"/>
              </a:defRPr>
            </a:lvl4pPr>
            <a:lvl5pPr marL="2057198" indent="-228576">
              <a:spcBef>
                <a:spcPct val="30000"/>
              </a:spcBef>
              <a:defRPr sz="1200">
                <a:solidFill>
                  <a:schemeClr val="tx1"/>
                </a:solidFill>
                <a:latin typeface="Calibri" pitchFamily="34" charset="0"/>
              </a:defRPr>
            </a:lvl5pPr>
            <a:lvl6pPr marL="2514353" indent="-228576" eaLnBrk="0" fontAlgn="base" hangingPunct="0">
              <a:spcBef>
                <a:spcPct val="30000"/>
              </a:spcBef>
              <a:spcAft>
                <a:spcPct val="0"/>
              </a:spcAft>
              <a:defRPr sz="1200">
                <a:solidFill>
                  <a:schemeClr val="tx1"/>
                </a:solidFill>
                <a:latin typeface="Calibri" pitchFamily="34" charset="0"/>
              </a:defRPr>
            </a:lvl6pPr>
            <a:lvl7pPr marL="2971509" indent="-228576" eaLnBrk="0" fontAlgn="base" hangingPunct="0">
              <a:spcBef>
                <a:spcPct val="30000"/>
              </a:spcBef>
              <a:spcAft>
                <a:spcPct val="0"/>
              </a:spcAft>
              <a:defRPr sz="1200">
                <a:solidFill>
                  <a:schemeClr val="tx1"/>
                </a:solidFill>
                <a:latin typeface="Calibri" pitchFamily="34" charset="0"/>
              </a:defRPr>
            </a:lvl7pPr>
            <a:lvl8pPr marL="3428664" indent="-228576" eaLnBrk="0" fontAlgn="base" hangingPunct="0">
              <a:spcBef>
                <a:spcPct val="30000"/>
              </a:spcBef>
              <a:spcAft>
                <a:spcPct val="0"/>
              </a:spcAft>
              <a:defRPr sz="1200">
                <a:solidFill>
                  <a:schemeClr val="tx1"/>
                </a:solidFill>
                <a:latin typeface="Calibri" pitchFamily="34" charset="0"/>
              </a:defRPr>
            </a:lvl8pPr>
            <a:lvl9pPr marL="3885819" indent="-228576" eaLnBrk="0" fontAlgn="base" hangingPunct="0">
              <a:spcBef>
                <a:spcPct val="30000"/>
              </a:spcBef>
              <a:spcAft>
                <a:spcPct val="0"/>
              </a:spcAft>
              <a:defRPr sz="1200">
                <a:solidFill>
                  <a:schemeClr val="tx1"/>
                </a:solidFill>
                <a:latin typeface="Calibri" pitchFamily="34" charset="0"/>
              </a:defRPr>
            </a:lvl9pPr>
          </a:lstStyle>
          <a:p>
            <a:pPr>
              <a:spcBef>
                <a:spcPct val="0"/>
              </a:spcBef>
            </a:pPr>
            <a:fld id="{48B11EEB-A7C3-4A40-9B2D-915989A80DC8}" type="slidenum">
              <a:rPr lang="fr-FR" altLang="fr-FR" smtClean="0"/>
              <a:pPr>
                <a:spcBef>
                  <a:spcPct val="0"/>
                </a:spcBef>
              </a:pPr>
              <a:t>13</a:t>
            </a:fld>
            <a:endParaRPr lang="fr-FR" altLang="fr-FR" smtClean="0"/>
          </a:p>
        </p:txBody>
      </p:sp>
    </p:spTree>
    <p:extLst>
      <p:ext uri="{BB962C8B-B14F-4D97-AF65-F5344CB8AC3E}">
        <p14:creationId xmlns:p14="http://schemas.microsoft.com/office/powerpoint/2010/main" val="63674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ce réservé des commentaires 2"/>
          <p:cNvSpPr>
            <a:spLocks noGrp="1"/>
          </p:cNvSpPr>
          <p:nvPr>
            <p:ph type="body" idx="1"/>
          </p:nvPr>
        </p:nvSpPr>
        <p:spPr/>
        <p:txBody>
          <a:bodyPr/>
          <a:lstStyle/>
          <a:p>
            <a:pPr>
              <a:defRPr/>
            </a:pPr>
            <a:r>
              <a:rPr lang="fr-FR" altLang="fr-FR" dirty="0" smtClean="0"/>
              <a:t>Pour l’enseignement primaire une vigilance sera à avoir :</a:t>
            </a:r>
          </a:p>
          <a:p>
            <a:pPr marL="171434" indent="-171434">
              <a:buFontTx/>
              <a:buChar char="-"/>
              <a:defRPr/>
            </a:pPr>
            <a:r>
              <a:rPr lang="fr-FR" altLang="fr-FR" dirty="0" smtClean="0"/>
              <a:t>Les interventions auprès des enfants les plus jeunes en ce qui concerne l’alimentation et activité physique  nécessitent obligatoirement un lien fort avec les parents (données probantes)</a:t>
            </a:r>
          </a:p>
          <a:p>
            <a:pPr marL="171434" indent="-171434">
              <a:buFontTx/>
              <a:buChar char="-"/>
              <a:defRPr/>
            </a:pPr>
            <a:endParaRPr lang="fr-FR" altLang="fr-FR" dirty="0" smtClean="0"/>
          </a:p>
          <a:p>
            <a:pPr marL="171434" indent="-171434">
              <a:buFontTx/>
              <a:buChar char="-"/>
              <a:defRPr/>
            </a:pPr>
            <a:r>
              <a:rPr lang="fr-FR" altLang="fr-FR" dirty="0" smtClean="0"/>
              <a:t>Elles sont nécessairement sous la responsabilité d’un référent formé de l’établissement scolaire </a:t>
            </a:r>
          </a:p>
          <a:p>
            <a:pPr marL="171434" indent="-171434">
              <a:buFontTx/>
              <a:buChar char="-"/>
              <a:defRPr/>
            </a:pPr>
            <a:r>
              <a:rPr lang="fr-FR" altLang="fr-FR" dirty="0" smtClean="0"/>
              <a:t>Elles nécessitent une adaptation de la formation des étudiants à ce public</a:t>
            </a:r>
          </a:p>
          <a:p>
            <a:pPr marL="171434" indent="-171434">
              <a:buFontTx/>
              <a:buChar char="-"/>
              <a:defRPr/>
            </a:pPr>
            <a:r>
              <a:rPr lang="fr-FR" altLang="fr-FR" dirty="0" smtClean="0"/>
              <a:t>Priorités de certains DASEN pour les apprentissages</a:t>
            </a:r>
          </a:p>
          <a:p>
            <a:pPr marL="171434" indent="-171434">
              <a:buFontTx/>
              <a:buChar char="-"/>
              <a:defRPr/>
            </a:pPr>
            <a:r>
              <a:rPr lang="fr-FR" altLang="fr-FR" dirty="0" smtClean="0"/>
              <a:t>Organisation plus complexe et coordination des référents REP et PES</a:t>
            </a:r>
          </a:p>
          <a:p>
            <a:pPr>
              <a:defRPr/>
            </a:pPr>
            <a:endParaRPr lang="fr-FR" dirty="0" smtClean="0"/>
          </a:p>
          <a:p>
            <a:pPr>
              <a:defRPr/>
            </a:pPr>
            <a:endParaRPr lang="fr-FR" dirty="0" smtClean="0"/>
          </a:p>
          <a:p>
            <a:pPr>
              <a:defRPr/>
            </a:pPr>
            <a:r>
              <a:rPr lang="fr-FR" dirty="0" smtClean="0"/>
              <a:t>Pour les Universités:</a:t>
            </a:r>
          </a:p>
          <a:p>
            <a:pPr>
              <a:defRPr/>
            </a:pPr>
            <a:r>
              <a:rPr lang="fr-FR" dirty="0" smtClean="0"/>
              <a:t>- Les interventions concernant le bucco-dentaire porteront sur l’accès aux droits et aux soins </a:t>
            </a: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77" indent="-285721">
              <a:defRPr>
                <a:solidFill>
                  <a:schemeClr val="tx1"/>
                </a:solidFill>
                <a:latin typeface="Arial" charset="0"/>
                <a:cs typeface="Arial" charset="0"/>
              </a:defRPr>
            </a:lvl2pPr>
            <a:lvl3pPr marL="1142887" indent="-228576">
              <a:defRPr>
                <a:solidFill>
                  <a:schemeClr val="tx1"/>
                </a:solidFill>
                <a:latin typeface="Arial" charset="0"/>
                <a:cs typeface="Arial" charset="0"/>
              </a:defRPr>
            </a:lvl3pPr>
            <a:lvl4pPr marL="1600043" indent="-228576">
              <a:defRPr>
                <a:solidFill>
                  <a:schemeClr val="tx1"/>
                </a:solidFill>
                <a:latin typeface="Arial" charset="0"/>
                <a:cs typeface="Arial" charset="0"/>
              </a:defRPr>
            </a:lvl4pPr>
            <a:lvl5pPr marL="2057198" indent="-228576">
              <a:defRPr>
                <a:solidFill>
                  <a:schemeClr val="tx1"/>
                </a:solidFill>
                <a:latin typeface="Arial" charset="0"/>
                <a:cs typeface="Arial" charset="0"/>
              </a:defRPr>
            </a:lvl5pPr>
            <a:lvl6pPr marL="2514353" indent="-228576" eaLnBrk="0" fontAlgn="base" hangingPunct="0">
              <a:spcBef>
                <a:spcPct val="0"/>
              </a:spcBef>
              <a:spcAft>
                <a:spcPct val="0"/>
              </a:spcAft>
              <a:defRPr>
                <a:solidFill>
                  <a:schemeClr val="tx1"/>
                </a:solidFill>
                <a:latin typeface="Arial" charset="0"/>
                <a:cs typeface="Arial" charset="0"/>
              </a:defRPr>
            </a:lvl6pPr>
            <a:lvl7pPr marL="2971509" indent="-228576" eaLnBrk="0" fontAlgn="base" hangingPunct="0">
              <a:spcBef>
                <a:spcPct val="0"/>
              </a:spcBef>
              <a:spcAft>
                <a:spcPct val="0"/>
              </a:spcAft>
              <a:defRPr>
                <a:solidFill>
                  <a:schemeClr val="tx1"/>
                </a:solidFill>
                <a:latin typeface="Arial" charset="0"/>
                <a:cs typeface="Arial" charset="0"/>
              </a:defRPr>
            </a:lvl7pPr>
            <a:lvl8pPr marL="3428664" indent="-228576" eaLnBrk="0" fontAlgn="base" hangingPunct="0">
              <a:spcBef>
                <a:spcPct val="0"/>
              </a:spcBef>
              <a:spcAft>
                <a:spcPct val="0"/>
              </a:spcAft>
              <a:defRPr>
                <a:solidFill>
                  <a:schemeClr val="tx1"/>
                </a:solidFill>
                <a:latin typeface="Arial" charset="0"/>
                <a:cs typeface="Arial" charset="0"/>
              </a:defRPr>
            </a:lvl8pPr>
            <a:lvl9pPr marL="3885819" indent="-228576" eaLnBrk="0" fontAlgn="base" hangingPunct="0">
              <a:spcBef>
                <a:spcPct val="0"/>
              </a:spcBef>
              <a:spcAft>
                <a:spcPct val="0"/>
              </a:spcAft>
              <a:defRPr>
                <a:solidFill>
                  <a:schemeClr val="tx1"/>
                </a:solidFill>
                <a:latin typeface="Arial" charset="0"/>
                <a:cs typeface="Arial" charset="0"/>
              </a:defRPr>
            </a:lvl9pPr>
          </a:lstStyle>
          <a:p>
            <a:fld id="{3D83E07E-EE78-4236-88FD-E560EB40A5EA}" type="slidenum">
              <a:rPr lang="fr-FR" altLang="fr-FR" smtClean="0">
                <a:latin typeface="Calibri" pitchFamily="34" charset="0"/>
              </a:rPr>
              <a:pPr/>
              <a:t>14</a:t>
            </a:fld>
            <a:endParaRPr lang="fr-FR" altLang="fr-FR" smtClean="0">
              <a:latin typeface="Calibri" pitchFamily="34" charset="0"/>
            </a:endParaRPr>
          </a:p>
        </p:txBody>
      </p:sp>
    </p:spTree>
    <p:extLst>
      <p:ext uri="{BB962C8B-B14F-4D97-AF65-F5344CB8AC3E}">
        <p14:creationId xmlns:p14="http://schemas.microsoft.com/office/powerpoint/2010/main" val="379074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BEBFAA9-2E44-48C1-999B-270C13F33378}" type="datetimeFigureOut">
              <a:rPr lang="fr-FR" smtClean="0"/>
              <a:t>28/06/2018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21455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EBFAA9-2E44-48C1-999B-270C13F33378}" type="datetimeFigureOut">
              <a:rPr lang="fr-FR" smtClean="0"/>
              <a:t>28/06/2018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3742201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EBFAA9-2E44-48C1-999B-270C13F33378}" type="datetimeFigureOut">
              <a:rPr lang="fr-FR" smtClean="0"/>
              <a:t>28/06/2018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42605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BEBFAA9-2E44-48C1-999B-270C13F33378}" type="datetimeFigureOut">
              <a:rPr lang="fr-FR" smtClean="0"/>
              <a:t>28/06/2018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241373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BEBFAA9-2E44-48C1-999B-270C13F33378}" type="datetimeFigureOut">
              <a:rPr lang="fr-FR" smtClean="0"/>
              <a:t>28/06/2018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65294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BEBFAA9-2E44-48C1-999B-270C13F33378}" type="datetimeFigureOut">
              <a:rPr lang="fr-FR" smtClean="0"/>
              <a:t>28/06/2018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78227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BEBFAA9-2E44-48C1-999B-270C13F33378}" type="datetimeFigureOut">
              <a:rPr lang="fr-FR" smtClean="0"/>
              <a:t>28/06/2018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64551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BEBFAA9-2E44-48C1-999B-270C13F33378}" type="datetimeFigureOut">
              <a:rPr lang="fr-FR" smtClean="0"/>
              <a:t>28/06/2018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266313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EBFAA9-2E44-48C1-999B-270C13F33378}" type="datetimeFigureOut">
              <a:rPr lang="fr-FR" smtClean="0"/>
              <a:t>28/06/2018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42929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EBFAA9-2E44-48C1-999B-270C13F33378}" type="datetimeFigureOut">
              <a:rPr lang="fr-FR" smtClean="0"/>
              <a:t>28/06/2018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368359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BEBFAA9-2E44-48C1-999B-270C13F33378}" type="datetimeFigureOut">
              <a:rPr lang="fr-FR" smtClean="0"/>
              <a:t>28/06/2018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6A79885-84B8-4A2A-9951-5D4F7C6BD407}" type="slidenum">
              <a:rPr lang="fr-FR" smtClean="0"/>
              <a:t>‹N°›</a:t>
            </a:fld>
            <a:endParaRPr lang="fr-FR"/>
          </a:p>
        </p:txBody>
      </p:sp>
    </p:spTree>
    <p:extLst>
      <p:ext uri="{BB962C8B-B14F-4D97-AF65-F5344CB8AC3E}">
        <p14:creationId xmlns:p14="http://schemas.microsoft.com/office/powerpoint/2010/main" val="35294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BFAA9-2E44-48C1-999B-270C13F33378}" type="datetimeFigureOut">
              <a:rPr lang="fr-FR" smtClean="0"/>
              <a:t>28/06/2018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79885-84B8-4A2A-9951-5D4F7C6BD407}" type="slidenum">
              <a:rPr lang="fr-FR" smtClean="0"/>
              <a:t>‹N°›</a:t>
            </a:fld>
            <a:endParaRPr lang="fr-FR"/>
          </a:p>
        </p:txBody>
      </p:sp>
    </p:spTree>
    <p:extLst>
      <p:ext uri="{BB962C8B-B14F-4D97-AF65-F5344CB8AC3E}">
        <p14:creationId xmlns:p14="http://schemas.microsoft.com/office/powerpoint/2010/main" val="261989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00B050"/>
                </a:solidFill>
              </a:rPr>
              <a:t>Le service sanitaire en région Provence Alpes Côte d’Azur </a:t>
            </a:r>
            <a:endParaRPr lang="fr-FR" b="1"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300" y="0"/>
            <a:ext cx="15367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98" y="274320"/>
            <a:ext cx="1592463" cy="1492934"/>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5298" y="368925"/>
            <a:ext cx="861295" cy="531485"/>
          </a:xfrm>
          <a:prstGeom prst="rect">
            <a:avLst/>
          </a:prstGeom>
        </p:spPr>
      </p:pic>
      <p:sp>
        <p:nvSpPr>
          <p:cNvPr id="6" name="Sous-titre 5"/>
          <p:cNvSpPr>
            <a:spLocks noGrp="1"/>
          </p:cNvSpPr>
          <p:nvPr>
            <p:ph type="subTitle" idx="1"/>
          </p:nvPr>
        </p:nvSpPr>
        <p:spPr/>
        <p:txBody>
          <a:bodyPr/>
          <a:lstStyle/>
          <a:p>
            <a:r>
              <a:rPr lang="fr-FR" b="1" dirty="0" smtClean="0">
                <a:solidFill>
                  <a:srgbClr val="0146A1"/>
                </a:solidFill>
              </a:rPr>
              <a:t>Lancement du comité de pilotage stratégique avec le Pr VAILLANT</a:t>
            </a:r>
          </a:p>
          <a:p>
            <a:r>
              <a:rPr lang="fr-FR" b="1" dirty="0" smtClean="0">
                <a:solidFill>
                  <a:srgbClr val="0146A1"/>
                </a:solidFill>
              </a:rPr>
              <a:t>Aix-en-Provence – 15 mai 2018</a:t>
            </a:r>
            <a:endParaRPr lang="fr-FR" b="1" dirty="0">
              <a:solidFill>
                <a:srgbClr val="0146A1"/>
              </a:solidFill>
            </a:endParaRPr>
          </a:p>
        </p:txBody>
      </p:sp>
    </p:spTree>
    <p:extLst>
      <p:ext uri="{BB962C8B-B14F-4D97-AF65-F5344CB8AC3E}">
        <p14:creationId xmlns:p14="http://schemas.microsoft.com/office/powerpoint/2010/main" val="285627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273F335-B40A-4837-B22D-5C3956CAC616}" type="slidenum">
              <a:rPr lang="fr-FR" altLang="fr-FR" sz="1200" smtClean="0">
                <a:solidFill>
                  <a:srgbClr val="898989"/>
                </a:solidFill>
              </a:rPr>
              <a:pPr>
                <a:spcBef>
                  <a:spcPct val="0"/>
                </a:spcBef>
                <a:buFontTx/>
                <a:buNone/>
              </a:pPr>
              <a:t>10</a:t>
            </a:fld>
            <a:endParaRPr lang="fr-FR" altLang="fr-FR" sz="1200" smtClean="0">
              <a:solidFill>
                <a:srgbClr val="898989"/>
              </a:solidFill>
            </a:endParaRPr>
          </a:p>
        </p:txBody>
      </p:sp>
      <p:sp>
        <p:nvSpPr>
          <p:cNvPr id="3" name="Rectangle 2"/>
          <p:cNvSpPr/>
          <p:nvPr/>
        </p:nvSpPr>
        <p:spPr>
          <a:xfrm>
            <a:off x="1187450" y="5148263"/>
            <a:ext cx="7207250" cy="368300"/>
          </a:xfrm>
          <a:prstGeom prst="rect">
            <a:avLst/>
          </a:prstGeom>
          <a:ln>
            <a:solidFill>
              <a:schemeClr val="accent1">
                <a:lumMod val="60000"/>
                <a:lumOff val="40000"/>
              </a:schemeClr>
            </a:solidFill>
          </a:ln>
        </p:spPr>
        <p:txBody>
          <a:bodyPr wrap="none">
            <a:spAutoFit/>
          </a:bodyPr>
          <a:lstStyle/>
          <a:p>
            <a:pPr eaLnBrk="1" hangingPunct="1">
              <a:defRPr/>
            </a:pPr>
            <a:r>
              <a:rPr lang="fr-FR" sz="1400" dirty="0"/>
              <a:t>Résultats enquête ARS/EN 2012 - Bilan de santé grande section de maternelle (5/6 ans</a:t>
            </a:r>
            <a:r>
              <a:rPr lang="fr-FR" dirty="0"/>
              <a:t>)</a:t>
            </a:r>
          </a:p>
        </p:txBody>
      </p:sp>
      <p:pic>
        <p:nvPicPr>
          <p:cNvPr id="205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60350"/>
            <a:ext cx="6048375"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69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EAD0AB5-D3C2-4A8B-9D81-8D71CCADDF19}" type="slidenum">
              <a:rPr lang="fr-FR" altLang="fr-FR" sz="1200" smtClean="0">
                <a:solidFill>
                  <a:srgbClr val="898989"/>
                </a:solidFill>
              </a:rPr>
              <a:pPr>
                <a:spcBef>
                  <a:spcPct val="0"/>
                </a:spcBef>
                <a:buFontTx/>
                <a:buNone/>
              </a:pPr>
              <a:t>11</a:t>
            </a:fld>
            <a:endParaRPr lang="fr-FR" altLang="fr-FR" sz="1200" smtClean="0">
              <a:solidFill>
                <a:srgbClr val="898989"/>
              </a:solidFill>
            </a:endParaRPr>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60350"/>
            <a:ext cx="847725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19475" y="6140450"/>
            <a:ext cx="5507038" cy="368300"/>
          </a:xfrm>
          <a:prstGeom prst="rect">
            <a:avLst/>
          </a:prstGeom>
          <a:ln>
            <a:solidFill>
              <a:schemeClr val="accent1">
                <a:lumMod val="60000"/>
                <a:lumOff val="40000"/>
              </a:schemeClr>
            </a:solidFill>
          </a:ln>
        </p:spPr>
        <p:txBody>
          <a:bodyPr wrap="none">
            <a:spAutoFit/>
          </a:bodyPr>
          <a:lstStyle/>
          <a:p>
            <a:pPr eaLnBrk="1" hangingPunct="1">
              <a:defRPr/>
            </a:pPr>
            <a:r>
              <a:rPr lang="fr-FR" dirty="0"/>
              <a:t>Les taux de recours IVG régionaux en 2016 DREES</a:t>
            </a:r>
          </a:p>
        </p:txBody>
      </p:sp>
    </p:spTree>
    <p:extLst>
      <p:ext uri="{BB962C8B-B14F-4D97-AF65-F5344CB8AC3E}">
        <p14:creationId xmlns:p14="http://schemas.microsoft.com/office/powerpoint/2010/main" val="383357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F59F59B-0D17-4694-A77C-74298104B6EB}" type="slidenum">
              <a:rPr lang="fr-FR" altLang="fr-FR" sz="1200" smtClean="0">
                <a:solidFill>
                  <a:srgbClr val="898989"/>
                </a:solidFill>
              </a:rPr>
              <a:pPr>
                <a:spcBef>
                  <a:spcPct val="0"/>
                </a:spcBef>
                <a:buFontTx/>
                <a:buNone/>
              </a:pPr>
              <a:t>12</a:t>
            </a:fld>
            <a:endParaRPr lang="fr-FR" altLang="fr-FR" sz="1200" smtClean="0">
              <a:solidFill>
                <a:srgbClr val="898989"/>
              </a:solidFill>
            </a:endParaRPr>
          </a:p>
        </p:txBody>
      </p:sp>
      <p:pic>
        <p:nvPicPr>
          <p:cNvPr id="10243" name="Image 5"/>
          <p:cNvPicPr>
            <a:picLocks noChangeAspect="1"/>
          </p:cNvPicPr>
          <p:nvPr/>
        </p:nvPicPr>
        <p:blipFill>
          <a:blip r:embed="rId3">
            <a:extLst>
              <a:ext uri="{28A0092B-C50C-407E-A947-70E740481C1C}">
                <a14:useLocalDpi xmlns:a14="http://schemas.microsoft.com/office/drawing/2010/main" val="0"/>
              </a:ext>
            </a:extLst>
          </a:blip>
          <a:srcRect l="48282" t="6084" r="4427" b="21164"/>
          <a:stretch>
            <a:fillRect/>
          </a:stretch>
        </p:blipFill>
        <p:spPr bwMode="auto">
          <a:xfrm>
            <a:off x="201613" y="649288"/>
            <a:ext cx="454183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 6"/>
          <p:cNvPicPr>
            <a:picLocks noChangeAspect="1"/>
          </p:cNvPicPr>
          <p:nvPr/>
        </p:nvPicPr>
        <p:blipFill>
          <a:blip r:embed="rId4">
            <a:extLst>
              <a:ext uri="{28A0092B-C50C-407E-A947-70E740481C1C}">
                <a14:useLocalDpi xmlns:a14="http://schemas.microsoft.com/office/drawing/2010/main" val="0"/>
              </a:ext>
            </a:extLst>
          </a:blip>
          <a:srcRect l="40511" t="10582" r="15508" b="12170"/>
          <a:stretch>
            <a:fillRect/>
          </a:stretch>
        </p:blipFill>
        <p:spPr bwMode="auto">
          <a:xfrm>
            <a:off x="4719638" y="390525"/>
            <a:ext cx="42227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27313" y="5516563"/>
            <a:ext cx="6057900" cy="369887"/>
          </a:xfrm>
          <a:prstGeom prst="rect">
            <a:avLst/>
          </a:prstGeom>
          <a:ln>
            <a:solidFill>
              <a:schemeClr val="accent1">
                <a:lumMod val="60000"/>
                <a:lumOff val="40000"/>
              </a:schemeClr>
            </a:solidFill>
          </a:ln>
        </p:spPr>
        <p:txBody>
          <a:bodyPr wrap="none">
            <a:spAutoFit/>
          </a:bodyPr>
          <a:lstStyle/>
          <a:p>
            <a:pPr eaLnBrk="1" hangingPunct="1">
              <a:defRPr/>
            </a:pPr>
            <a:r>
              <a:rPr lang="fr-FR" dirty="0"/>
              <a:t>Usage substances illicites, taux régionaux en 2014 OFDT</a:t>
            </a:r>
          </a:p>
        </p:txBody>
      </p:sp>
    </p:spTree>
    <p:extLst>
      <p:ext uri="{BB962C8B-B14F-4D97-AF65-F5344CB8AC3E}">
        <p14:creationId xmlns:p14="http://schemas.microsoft.com/office/powerpoint/2010/main" val="2712908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51E34D0E-F1CB-43AA-B943-280A35C4EFAC}" type="slidenum">
              <a:rPr lang="fr-FR" altLang="fr-FR" sz="1200" smtClean="0">
                <a:solidFill>
                  <a:srgbClr val="898989"/>
                </a:solidFill>
              </a:rPr>
              <a:pPr>
                <a:spcBef>
                  <a:spcPct val="0"/>
                </a:spcBef>
                <a:buFontTx/>
                <a:buNone/>
              </a:pPr>
              <a:t>13</a:t>
            </a:fld>
            <a:endParaRPr lang="fr-FR" altLang="fr-FR" sz="1200" smtClean="0">
              <a:solidFill>
                <a:srgbClr val="898989"/>
              </a:solidFill>
            </a:endParaRPr>
          </a:p>
        </p:txBody>
      </p:sp>
      <p:sp>
        <p:nvSpPr>
          <p:cNvPr id="11267" name="Espace réservé du texte 2"/>
          <p:cNvSpPr>
            <a:spLocks noGrp="1"/>
          </p:cNvSpPr>
          <p:nvPr/>
        </p:nvSpPr>
        <p:spPr bwMode="auto">
          <a:xfrm>
            <a:off x="2551113" y="1133475"/>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endParaRPr lang="fr-FR" altLang="fr-FR" sz="2400" b="1"/>
          </a:p>
        </p:txBody>
      </p:sp>
      <p:sp>
        <p:nvSpPr>
          <p:cNvPr id="6" name="Rectangle 1"/>
          <p:cNvSpPr>
            <a:spLocks noChangeArrowheads="1"/>
          </p:cNvSpPr>
          <p:nvPr/>
        </p:nvSpPr>
        <p:spPr bwMode="auto">
          <a:xfrm>
            <a:off x="323850" y="117475"/>
            <a:ext cx="8496300" cy="1200329"/>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fr-FR" altLang="fr-FR" sz="2400" b="1" dirty="0">
                <a:solidFill>
                  <a:srgbClr val="0146A1"/>
                </a:solidFill>
              </a:rPr>
              <a:t>Les thématiques et lieux d’intervention  prioritaires </a:t>
            </a:r>
          </a:p>
          <a:p>
            <a:pPr algn="ctr" eaLnBrk="1" hangingPunct="1">
              <a:defRPr/>
            </a:pPr>
            <a:r>
              <a:rPr lang="fr-FR" altLang="fr-FR" sz="2400" b="1" dirty="0">
                <a:solidFill>
                  <a:srgbClr val="0146A1"/>
                </a:solidFill>
                <a:ea typeface="+mj-ea"/>
              </a:rPr>
              <a:t>d’action de prévention dans le cadre du service sanitaire  </a:t>
            </a:r>
          </a:p>
          <a:p>
            <a:pPr algn="ctr" eaLnBrk="1" hangingPunct="1">
              <a:defRPr/>
            </a:pPr>
            <a:r>
              <a:rPr lang="fr-FR" altLang="fr-FR" sz="2400" b="1" dirty="0">
                <a:solidFill>
                  <a:srgbClr val="0146A1"/>
                </a:solidFill>
                <a:ea typeface="+mj-ea"/>
              </a:rPr>
              <a:t>1ere année de mise en place (2018/2019)</a:t>
            </a:r>
          </a:p>
        </p:txBody>
      </p:sp>
      <p:graphicFrame>
        <p:nvGraphicFramePr>
          <p:cNvPr id="7" name="Diagramme 6"/>
          <p:cNvGraphicFramePr/>
          <p:nvPr>
            <p:extLst>
              <p:ext uri="{D42A27DB-BD31-4B8C-83A1-F6EECF244321}">
                <p14:modId xmlns:p14="http://schemas.microsoft.com/office/powerpoint/2010/main" val="4212217777"/>
              </p:ext>
            </p:extLst>
          </p:nvPr>
        </p:nvGraphicFramePr>
        <p:xfrm>
          <a:off x="179512" y="1737446"/>
          <a:ext cx="8784976" cy="392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59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39A064A1-3C91-4A60-AA8C-ECE797066582}" type="slidenum">
              <a:rPr lang="fr-FR" altLang="fr-FR" sz="1200" smtClean="0">
                <a:solidFill>
                  <a:srgbClr val="898989"/>
                </a:solidFill>
              </a:rPr>
              <a:pPr>
                <a:spcBef>
                  <a:spcPct val="0"/>
                </a:spcBef>
                <a:buFontTx/>
                <a:buNone/>
              </a:pPr>
              <a:t>14</a:t>
            </a:fld>
            <a:endParaRPr lang="fr-FR" altLang="fr-FR" sz="1200" smtClean="0">
              <a:solidFill>
                <a:srgbClr val="898989"/>
              </a:solidFill>
            </a:endParaRPr>
          </a:p>
        </p:txBody>
      </p:sp>
      <p:graphicFrame>
        <p:nvGraphicFramePr>
          <p:cNvPr id="3" name="Diagramme 2"/>
          <p:cNvGraphicFramePr/>
          <p:nvPr>
            <p:extLst>
              <p:ext uri="{D42A27DB-BD31-4B8C-83A1-F6EECF244321}">
                <p14:modId xmlns:p14="http://schemas.microsoft.com/office/powerpoint/2010/main" val="2311418374"/>
              </p:ext>
            </p:extLst>
          </p:nvPr>
        </p:nvGraphicFramePr>
        <p:xfrm>
          <a:off x="467705" y="1623072"/>
          <a:ext cx="820859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p:cNvSpPr>
            <a:spLocks noChangeArrowheads="1"/>
          </p:cNvSpPr>
          <p:nvPr/>
        </p:nvSpPr>
        <p:spPr bwMode="auto">
          <a:xfrm>
            <a:off x="323850" y="117475"/>
            <a:ext cx="8496300" cy="1384995"/>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fr-FR" altLang="fr-FR" sz="2800" b="1" dirty="0">
                <a:solidFill>
                  <a:srgbClr val="0146A1"/>
                </a:solidFill>
              </a:rPr>
              <a:t>Les thématiques prioritaires </a:t>
            </a:r>
          </a:p>
          <a:p>
            <a:pPr algn="ctr" eaLnBrk="1" hangingPunct="1">
              <a:defRPr/>
            </a:pPr>
            <a:r>
              <a:rPr lang="fr-FR" altLang="fr-FR" sz="2800" b="1" dirty="0">
                <a:solidFill>
                  <a:srgbClr val="0146A1"/>
                </a:solidFill>
                <a:ea typeface="+mj-ea"/>
              </a:rPr>
              <a:t>par lieux d’intervention (Classe d’âge)</a:t>
            </a:r>
          </a:p>
          <a:p>
            <a:pPr algn="ctr" eaLnBrk="1" hangingPunct="1">
              <a:defRPr/>
            </a:pPr>
            <a:r>
              <a:rPr lang="fr-FR" altLang="fr-FR" sz="2800" b="1" dirty="0">
                <a:solidFill>
                  <a:srgbClr val="0146A1"/>
                </a:solidFill>
                <a:ea typeface="+mj-ea"/>
              </a:rPr>
              <a:t>1ere année de mise en place (2018/2019)</a:t>
            </a:r>
          </a:p>
        </p:txBody>
      </p:sp>
    </p:spTree>
    <p:extLst>
      <p:ext uri="{BB962C8B-B14F-4D97-AF65-F5344CB8AC3E}">
        <p14:creationId xmlns:p14="http://schemas.microsoft.com/office/powerpoint/2010/main" val="213451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AC5FF2D-680D-443A-91E7-EEF7165300FD}" type="slidenum">
              <a:rPr lang="fr-FR" altLang="fr-FR" sz="1200" smtClean="0">
                <a:solidFill>
                  <a:srgbClr val="898989"/>
                </a:solidFill>
              </a:rPr>
              <a:pPr>
                <a:spcBef>
                  <a:spcPct val="0"/>
                </a:spcBef>
                <a:buFontTx/>
                <a:buNone/>
              </a:pPr>
              <a:t>15</a:t>
            </a:fld>
            <a:endParaRPr lang="fr-FR" altLang="fr-FR" sz="1200" smtClean="0">
              <a:solidFill>
                <a:srgbClr val="898989"/>
              </a:solidFill>
            </a:endParaRPr>
          </a:p>
        </p:txBody>
      </p:sp>
      <p:sp>
        <p:nvSpPr>
          <p:cNvPr id="13315" name="Espace réservé du texte 2"/>
          <p:cNvSpPr>
            <a:spLocks noGrp="1"/>
          </p:cNvSpPr>
          <p:nvPr/>
        </p:nvSpPr>
        <p:spPr bwMode="auto">
          <a:xfrm>
            <a:off x="2551113" y="1133475"/>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endParaRPr lang="fr-FR" altLang="fr-FR" sz="2400" b="1"/>
          </a:p>
        </p:txBody>
      </p:sp>
      <p:sp>
        <p:nvSpPr>
          <p:cNvPr id="3077" name="Rectangle 1"/>
          <p:cNvSpPr>
            <a:spLocks noChangeArrowheads="1"/>
          </p:cNvSpPr>
          <p:nvPr/>
        </p:nvSpPr>
        <p:spPr bwMode="auto">
          <a:xfrm>
            <a:off x="294355" y="115888"/>
            <a:ext cx="8555291" cy="1384995"/>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none">
            <a:spAutoFit/>
          </a:bodyPr>
          <a:lstStyle/>
          <a:p>
            <a:pPr algn="ctr" eaLnBrk="1" hangingPunct="1">
              <a:defRPr/>
            </a:pPr>
            <a:r>
              <a:rPr lang="fr-FR" altLang="fr-FR" sz="2800" b="1" dirty="0">
                <a:solidFill>
                  <a:srgbClr val="0146A1"/>
                </a:solidFill>
                <a:ea typeface="+mj-ea"/>
              </a:rPr>
              <a:t>Les territoires </a:t>
            </a:r>
            <a:r>
              <a:rPr lang="fr-FR" altLang="fr-FR" sz="2800" b="1" dirty="0">
                <a:solidFill>
                  <a:srgbClr val="0146A1"/>
                </a:solidFill>
              </a:rPr>
              <a:t>d’intervention  prioritaires </a:t>
            </a:r>
          </a:p>
          <a:p>
            <a:pPr algn="ctr" eaLnBrk="1" hangingPunct="1">
              <a:defRPr/>
            </a:pPr>
            <a:r>
              <a:rPr lang="fr-FR" altLang="fr-FR" sz="2800" b="1" dirty="0">
                <a:solidFill>
                  <a:srgbClr val="0146A1"/>
                </a:solidFill>
              </a:rPr>
              <a:t>d’action de prévention dans le cadre du service sanitaire</a:t>
            </a:r>
          </a:p>
          <a:p>
            <a:pPr algn="ctr" eaLnBrk="1" hangingPunct="1">
              <a:defRPr/>
            </a:pPr>
            <a:r>
              <a:rPr lang="fr-FR" altLang="fr-FR" sz="2800" b="1" dirty="0">
                <a:solidFill>
                  <a:srgbClr val="0146A1"/>
                </a:solidFill>
              </a:rPr>
              <a:t>1ere année de mise en place (2018/2019</a:t>
            </a:r>
            <a:r>
              <a:rPr lang="fr-FR" altLang="fr-FR" sz="2400" b="1" dirty="0">
                <a:solidFill>
                  <a:schemeClr val="tx1"/>
                </a:solidFill>
              </a:rPr>
              <a:t>)</a:t>
            </a:r>
          </a:p>
        </p:txBody>
      </p:sp>
      <p:graphicFrame>
        <p:nvGraphicFramePr>
          <p:cNvPr id="5" name="Diagramme 4"/>
          <p:cNvGraphicFramePr/>
          <p:nvPr>
            <p:extLst>
              <p:ext uri="{D42A27DB-BD31-4B8C-83A1-F6EECF244321}">
                <p14:modId xmlns:p14="http://schemas.microsoft.com/office/powerpoint/2010/main" val="3346745160"/>
              </p:ext>
            </p:extLst>
          </p:nvPr>
        </p:nvGraphicFramePr>
        <p:xfrm>
          <a:off x="380046" y="1556792"/>
          <a:ext cx="8383909" cy="479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6291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8EC5E8F-88FB-46F1-8D8A-1C65D2BE1FAA}" type="slidenum">
              <a:rPr lang="fr-FR" altLang="fr-FR" sz="1200" smtClean="0">
                <a:solidFill>
                  <a:srgbClr val="898989"/>
                </a:solidFill>
              </a:rPr>
              <a:pPr>
                <a:spcBef>
                  <a:spcPct val="0"/>
                </a:spcBef>
                <a:buFontTx/>
                <a:buNone/>
              </a:pPr>
              <a:t>16</a:t>
            </a:fld>
            <a:endParaRPr lang="fr-FR" altLang="fr-FR" sz="1200" smtClean="0">
              <a:solidFill>
                <a:srgbClr val="898989"/>
              </a:solidFill>
            </a:endParaRPr>
          </a:p>
        </p:txBody>
      </p:sp>
      <p:sp>
        <p:nvSpPr>
          <p:cNvPr id="14339" name="Espace réservé du texte 2"/>
          <p:cNvSpPr>
            <a:spLocks noGrp="1"/>
          </p:cNvSpPr>
          <p:nvPr/>
        </p:nvSpPr>
        <p:spPr bwMode="auto">
          <a:xfrm>
            <a:off x="2551113" y="1133475"/>
            <a:ext cx="40417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Tx/>
              <a:buNone/>
            </a:pPr>
            <a:endParaRPr lang="fr-FR" altLang="fr-FR" sz="2400" b="1"/>
          </a:p>
        </p:txBody>
      </p:sp>
      <p:sp>
        <p:nvSpPr>
          <p:cNvPr id="3077" name="Rectangle 1"/>
          <p:cNvSpPr>
            <a:spLocks noChangeArrowheads="1"/>
          </p:cNvSpPr>
          <p:nvPr/>
        </p:nvSpPr>
        <p:spPr bwMode="auto">
          <a:xfrm>
            <a:off x="487363" y="115888"/>
            <a:ext cx="8169275" cy="1570037"/>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fr-FR" altLang="fr-FR" sz="2400" b="1" dirty="0">
                <a:solidFill>
                  <a:srgbClr val="0146A1"/>
                </a:solidFill>
              </a:rPr>
              <a:t>2</a:t>
            </a:r>
            <a:r>
              <a:rPr lang="fr-FR" altLang="fr-FR" sz="2400" b="1" baseline="30000" dirty="0">
                <a:solidFill>
                  <a:srgbClr val="0146A1"/>
                </a:solidFill>
              </a:rPr>
              <a:t>ème</a:t>
            </a:r>
            <a:r>
              <a:rPr lang="fr-FR" altLang="fr-FR" sz="2400" b="1" dirty="0">
                <a:solidFill>
                  <a:srgbClr val="0146A1"/>
                </a:solidFill>
              </a:rPr>
              <a:t> année du dispositif (2019-2020</a:t>
            </a:r>
            <a:r>
              <a:rPr lang="fr-FR" altLang="fr-FR" sz="2400" b="1" dirty="0" smtClean="0">
                <a:solidFill>
                  <a:srgbClr val="0146A1"/>
                </a:solidFill>
              </a:rPr>
              <a:t>) ?</a:t>
            </a:r>
            <a:endParaRPr lang="fr-FR" altLang="fr-FR" sz="2400" b="1" dirty="0">
              <a:solidFill>
                <a:srgbClr val="0146A1"/>
              </a:solidFill>
            </a:endParaRPr>
          </a:p>
          <a:p>
            <a:pPr algn="ctr" eaLnBrk="1" hangingPunct="1">
              <a:defRPr/>
            </a:pPr>
            <a:r>
              <a:rPr lang="fr-FR" altLang="fr-FR" sz="2400" b="1" dirty="0">
                <a:solidFill>
                  <a:srgbClr val="0146A1"/>
                </a:solidFill>
              </a:rPr>
              <a:t>L’intervention des étudiants dans d’autres lieux, auprès d’autres publics et  d’autres thématiques</a:t>
            </a:r>
          </a:p>
          <a:p>
            <a:pPr algn="ctr" eaLnBrk="1" hangingPunct="1">
              <a:defRPr/>
            </a:pPr>
            <a:r>
              <a:rPr lang="fr-FR" altLang="fr-FR" sz="2400" b="1" dirty="0">
                <a:solidFill>
                  <a:srgbClr val="0146A1"/>
                </a:solidFill>
              </a:rPr>
              <a:t>Quelques pistes à approfondir</a:t>
            </a:r>
          </a:p>
        </p:txBody>
      </p:sp>
      <p:sp>
        <p:nvSpPr>
          <p:cNvPr id="14342" name="Rectangle 1"/>
          <p:cNvSpPr>
            <a:spLocks noChangeArrowheads="1"/>
          </p:cNvSpPr>
          <p:nvPr/>
        </p:nvSpPr>
        <p:spPr bwMode="auto">
          <a:xfrm>
            <a:off x="323850" y="1773238"/>
            <a:ext cx="85693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fr-FR" altLang="fr-FR" sz="2000" dirty="0" smtClean="0">
              <a:latin typeface="Arial" panose="020B0604020202020204" pitchFamily="34" charset="0"/>
              <a:cs typeface="Arial" panose="020B0604020202020204" pitchFamily="34" charset="0"/>
            </a:endParaRPr>
          </a:p>
          <a:p>
            <a:pPr marL="285750" indent="-285750" eaLnBrk="1" hangingPunct="1">
              <a:spcBef>
                <a:spcPct val="0"/>
              </a:spcBef>
              <a:defRPr/>
            </a:pPr>
            <a:endParaRPr lang="fr-FR" altLang="fr-FR" sz="2000" dirty="0" smtClean="0">
              <a:latin typeface="Arial" panose="020B0604020202020204" pitchFamily="34" charset="0"/>
              <a:cs typeface="Arial" panose="020B0604020202020204" pitchFamily="34" charset="0"/>
            </a:endParaRPr>
          </a:p>
          <a:p>
            <a:pPr marL="285750" indent="-285750" eaLnBrk="1" hangingPunct="1">
              <a:spcBef>
                <a:spcPct val="0"/>
              </a:spcBef>
              <a:defRPr/>
            </a:pPr>
            <a:endParaRPr lang="fr-FR" altLang="fr-FR" sz="2000" dirty="0" smtClean="0">
              <a:latin typeface="Arial" panose="020B0604020202020204" pitchFamily="34" charset="0"/>
              <a:cs typeface="Arial" panose="020B0604020202020204" pitchFamily="34" charset="0"/>
            </a:endParaRPr>
          </a:p>
          <a:p>
            <a:pPr eaLnBrk="1" hangingPunct="1">
              <a:spcBef>
                <a:spcPct val="0"/>
              </a:spcBef>
              <a:buFontTx/>
              <a:buNone/>
              <a:defRPr/>
            </a:pPr>
            <a:endParaRPr lang="fr-FR" altLang="fr-FR" sz="1800" dirty="0" smtClean="0">
              <a:latin typeface="Arial" panose="020B0604020202020204" pitchFamily="34" charset="0"/>
              <a:cs typeface="Arial" panose="020B0604020202020204" pitchFamily="34" charset="0"/>
            </a:endParaRPr>
          </a:p>
        </p:txBody>
      </p:sp>
      <p:graphicFrame>
        <p:nvGraphicFramePr>
          <p:cNvPr id="2" name="Diagramme 1"/>
          <p:cNvGraphicFramePr/>
          <p:nvPr>
            <p:extLst>
              <p:ext uri="{D42A27DB-BD31-4B8C-83A1-F6EECF244321}">
                <p14:modId xmlns:p14="http://schemas.microsoft.com/office/powerpoint/2010/main" val="342485886"/>
              </p:ext>
            </p:extLst>
          </p:nvPr>
        </p:nvGraphicFramePr>
        <p:xfrm>
          <a:off x="679928" y="1922804"/>
          <a:ext cx="8045077" cy="4246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667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109" y="320427"/>
            <a:ext cx="8229600" cy="1143000"/>
          </a:xfrm>
        </p:spPr>
        <p:txBody>
          <a:bodyPr>
            <a:normAutofit/>
          </a:bodyPr>
          <a:lstStyle/>
          <a:p>
            <a:endParaRPr lang="fr-FR" sz="2800" b="1" dirty="0">
              <a:solidFill>
                <a:srgbClr val="0146A1"/>
              </a:solidFill>
            </a:endParaRPr>
          </a:p>
        </p:txBody>
      </p:sp>
      <p:sp>
        <p:nvSpPr>
          <p:cNvPr id="3" name="Espace réservé du contenu 2"/>
          <p:cNvSpPr>
            <a:spLocks noGrp="1"/>
          </p:cNvSpPr>
          <p:nvPr>
            <p:ph idx="1"/>
          </p:nvPr>
        </p:nvSpPr>
        <p:spPr>
          <a:xfrm>
            <a:off x="457200" y="1625838"/>
            <a:ext cx="8229600" cy="4525963"/>
          </a:xfrm>
        </p:spPr>
        <p:txBody>
          <a:bodyPr>
            <a:normAutofit fontScale="70000" lnSpcReduction="20000"/>
          </a:bodyPr>
          <a:lstStyle/>
          <a:p>
            <a:pPr algn="just"/>
            <a:r>
              <a:rPr lang="fr-FR" sz="2600" b="1" dirty="0" smtClean="0">
                <a:solidFill>
                  <a:srgbClr val="0146A1"/>
                </a:solidFill>
              </a:rPr>
              <a:t>Pragmatisme : </a:t>
            </a:r>
            <a:r>
              <a:rPr lang="fr-FR" sz="2600" dirty="0" smtClean="0">
                <a:solidFill>
                  <a:srgbClr val="0146A1"/>
                </a:solidFill>
              </a:rPr>
              <a:t>c’est la concertation avec les acteurs qui permettra de définir les thématiques prioritaires, les lieux d’intervention possibles</a:t>
            </a:r>
          </a:p>
          <a:p>
            <a:pPr algn="just"/>
            <a:endParaRPr lang="fr-FR" sz="2600" dirty="0" smtClean="0">
              <a:solidFill>
                <a:srgbClr val="0146A1"/>
              </a:solidFill>
            </a:endParaRPr>
          </a:p>
          <a:p>
            <a:pPr algn="just"/>
            <a:r>
              <a:rPr lang="fr-FR" sz="2600" b="1" dirty="0" smtClean="0">
                <a:solidFill>
                  <a:srgbClr val="0146A1"/>
                </a:solidFill>
              </a:rPr>
              <a:t>Qualité de la formation :</a:t>
            </a:r>
            <a:r>
              <a:rPr lang="fr-FR" sz="2600" dirty="0" smtClean="0">
                <a:solidFill>
                  <a:srgbClr val="0146A1"/>
                </a:solidFill>
              </a:rPr>
              <a:t> une des clés de réussite </a:t>
            </a:r>
            <a:r>
              <a:rPr lang="fr-FR" sz="2600" b="1" dirty="0" smtClean="0">
                <a:solidFill>
                  <a:srgbClr val="0146A1"/>
                </a:solidFill>
              </a:rPr>
              <a:t>pour aujourd’hui et pour demain</a:t>
            </a:r>
            <a:r>
              <a:rPr lang="fr-FR" sz="2600" dirty="0" smtClean="0">
                <a:solidFill>
                  <a:srgbClr val="0146A1"/>
                </a:solidFill>
              </a:rPr>
              <a:t> (compétence des professionnels de santé en prévention et promotion de la santé)</a:t>
            </a:r>
          </a:p>
          <a:p>
            <a:pPr algn="just"/>
            <a:endParaRPr lang="fr-FR" sz="2600" dirty="0" smtClean="0">
              <a:solidFill>
                <a:srgbClr val="0146A1"/>
              </a:solidFill>
            </a:endParaRPr>
          </a:p>
          <a:p>
            <a:pPr algn="just"/>
            <a:r>
              <a:rPr lang="fr-FR" sz="2600" b="1" dirty="0" smtClean="0">
                <a:solidFill>
                  <a:srgbClr val="0146A1"/>
                </a:solidFill>
              </a:rPr>
              <a:t>Apprendre du terrain : </a:t>
            </a:r>
            <a:r>
              <a:rPr lang="fr-FR" sz="2600" dirty="0" smtClean="0">
                <a:solidFill>
                  <a:srgbClr val="0146A1"/>
                </a:solidFill>
              </a:rPr>
              <a:t>l’expérience sur la santé sexuelle a montré l’apport d’une implication des différents acteurs du domaine dans la formation elle-même</a:t>
            </a:r>
          </a:p>
          <a:p>
            <a:pPr algn="just"/>
            <a:endParaRPr lang="fr-FR" sz="2600" dirty="0" smtClean="0">
              <a:solidFill>
                <a:srgbClr val="0146A1"/>
              </a:solidFill>
            </a:endParaRPr>
          </a:p>
          <a:p>
            <a:pPr algn="just"/>
            <a:r>
              <a:rPr lang="fr-FR" sz="2600" b="1" dirty="0" smtClean="0">
                <a:solidFill>
                  <a:srgbClr val="0146A1"/>
                </a:solidFill>
              </a:rPr>
              <a:t>Pédagogie : créer les conditions de l’échange ; </a:t>
            </a:r>
            <a:r>
              <a:rPr lang="fr-FR" sz="2600" dirty="0" smtClean="0">
                <a:solidFill>
                  <a:srgbClr val="0146A1"/>
                </a:solidFill>
              </a:rPr>
              <a:t>si possible des </a:t>
            </a:r>
            <a:r>
              <a:rPr lang="fr-FR" sz="2600" dirty="0">
                <a:solidFill>
                  <a:srgbClr val="0146A1"/>
                </a:solidFill>
              </a:rPr>
              <a:t>publics </a:t>
            </a:r>
            <a:r>
              <a:rPr lang="fr-FR" sz="2600" dirty="0" smtClean="0">
                <a:solidFill>
                  <a:srgbClr val="0146A1"/>
                </a:solidFill>
              </a:rPr>
              <a:t>en petits groupes   (</a:t>
            </a:r>
            <a:r>
              <a:rPr lang="fr-FR" sz="2600" dirty="0">
                <a:solidFill>
                  <a:srgbClr val="0146A1"/>
                </a:solidFill>
              </a:rPr>
              <a:t>dédoublement de classes </a:t>
            </a:r>
            <a:r>
              <a:rPr lang="fr-FR" sz="2600" dirty="0" smtClean="0">
                <a:solidFill>
                  <a:srgbClr val="0146A1"/>
                </a:solidFill>
              </a:rPr>
              <a:t>?)</a:t>
            </a:r>
          </a:p>
          <a:p>
            <a:pPr marL="0" indent="0" algn="just">
              <a:buNone/>
            </a:pPr>
            <a:endParaRPr lang="fr-FR" sz="2600" dirty="0" smtClean="0">
              <a:solidFill>
                <a:srgbClr val="0146A1"/>
              </a:solidFill>
            </a:endParaRPr>
          </a:p>
          <a:p>
            <a:pPr algn="just">
              <a:spcAft>
                <a:spcPts val="1200"/>
              </a:spcAft>
            </a:pPr>
            <a:r>
              <a:rPr lang="fr-FR" sz="2600" b="1" dirty="0" smtClean="0">
                <a:solidFill>
                  <a:srgbClr val="0146A1"/>
                </a:solidFill>
              </a:rPr>
              <a:t>Transversalité </a:t>
            </a:r>
            <a:r>
              <a:rPr lang="fr-FR" sz="2600" dirty="0" smtClean="0">
                <a:solidFill>
                  <a:srgbClr val="0146A1"/>
                </a:solidFill>
              </a:rPr>
              <a:t>: des </a:t>
            </a:r>
            <a:r>
              <a:rPr lang="fr-FR" sz="2600" dirty="0">
                <a:solidFill>
                  <a:srgbClr val="0146A1"/>
                </a:solidFill>
              </a:rPr>
              <a:t>formations </a:t>
            </a:r>
            <a:r>
              <a:rPr lang="fr-FR" sz="2600" b="1" dirty="0">
                <a:solidFill>
                  <a:srgbClr val="0146A1"/>
                </a:solidFill>
              </a:rPr>
              <a:t>pluri professionnelles </a:t>
            </a:r>
          </a:p>
          <a:p>
            <a:pPr algn="just">
              <a:spcAft>
                <a:spcPts val="1200"/>
              </a:spcAft>
            </a:pPr>
            <a:r>
              <a:rPr lang="fr-FR" sz="2600" b="1" dirty="0" smtClean="0">
                <a:solidFill>
                  <a:srgbClr val="0146A1"/>
                </a:solidFill>
              </a:rPr>
              <a:t>Liberté dans le choix des thèmes </a:t>
            </a:r>
            <a:r>
              <a:rPr lang="fr-FR" sz="2600" dirty="0" smtClean="0">
                <a:solidFill>
                  <a:srgbClr val="0146A1"/>
                </a:solidFill>
              </a:rPr>
              <a:t>: possibilité </a:t>
            </a:r>
            <a:r>
              <a:rPr lang="fr-FR" sz="2600" dirty="0">
                <a:solidFill>
                  <a:srgbClr val="0146A1"/>
                </a:solidFill>
              </a:rPr>
              <a:t>pour les étudiants de choisir leurs interventions parmi plusieurs publics et </a:t>
            </a:r>
            <a:r>
              <a:rPr lang="fr-FR" sz="2600" dirty="0" smtClean="0">
                <a:solidFill>
                  <a:srgbClr val="0146A1"/>
                </a:solidFill>
              </a:rPr>
              <a:t>thèmes</a:t>
            </a:r>
            <a:endParaRPr lang="fr-FR" sz="2600" dirty="0">
              <a:solidFill>
                <a:srgbClr val="0146A1"/>
              </a:solidFill>
            </a:endParaRPr>
          </a:p>
          <a:p>
            <a:pPr algn="just"/>
            <a:endParaRPr lang="fr-FR" sz="2600" dirty="0">
              <a:solidFill>
                <a:srgbClr val="0146A1"/>
              </a:solidFill>
            </a:endParaRPr>
          </a:p>
          <a:p>
            <a:pPr algn="just"/>
            <a:endParaRPr lang="fr-FR" dirty="0">
              <a:solidFill>
                <a:srgbClr val="0146A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470524" y="244074"/>
            <a:ext cx="8169275" cy="1261884"/>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endParaRPr lang="fr-FR" sz="2400" b="1" dirty="0" smtClean="0">
              <a:solidFill>
                <a:srgbClr val="0146A1"/>
              </a:solidFill>
            </a:endParaRPr>
          </a:p>
          <a:p>
            <a:pPr algn="ctr">
              <a:defRPr/>
            </a:pPr>
            <a:r>
              <a:rPr lang="fr-FR" sz="2800" b="1" dirty="0" smtClean="0">
                <a:solidFill>
                  <a:srgbClr val="0146A1"/>
                </a:solidFill>
              </a:rPr>
              <a:t>Quelques </a:t>
            </a:r>
            <a:r>
              <a:rPr lang="fr-FR" sz="2800" b="1" dirty="0">
                <a:solidFill>
                  <a:srgbClr val="0146A1"/>
                </a:solidFill>
              </a:rPr>
              <a:t>principes à partager</a:t>
            </a:r>
          </a:p>
          <a:p>
            <a:pPr algn="ctr" eaLnBrk="1" hangingPunct="1">
              <a:defRPr/>
            </a:pPr>
            <a:endParaRPr lang="fr-FR" altLang="fr-FR" sz="2400" b="1" dirty="0">
              <a:solidFill>
                <a:srgbClr val="0146A1"/>
              </a:solidFill>
            </a:endParaRPr>
          </a:p>
        </p:txBody>
      </p:sp>
    </p:spTree>
    <p:extLst>
      <p:ext uri="{BB962C8B-B14F-4D97-AF65-F5344CB8AC3E}">
        <p14:creationId xmlns:p14="http://schemas.microsoft.com/office/powerpoint/2010/main" val="255407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426058"/>
            <a:ext cx="7772400" cy="1470025"/>
          </a:xfrm>
        </p:spPr>
        <p:txBody>
          <a:bodyPr/>
          <a:lstStyle/>
          <a:p>
            <a:r>
              <a:rPr lang="fr-FR" b="1" dirty="0" smtClean="0">
                <a:solidFill>
                  <a:srgbClr val="0146A1"/>
                </a:solidFill>
              </a:rPr>
              <a:t>Merci pour votre attention</a:t>
            </a:r>
            <a:endParaRPr lang="fr-FR" b="1" dirty="0">
              <a:solidFill>
                <a:srgbClr val="0146A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300" y="0"/>
            <a:ext cx="1536700"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98" y="274320"/>
            <a:ext cx="1592463" cy="1492934"/>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5298" y="368925"/>
            <a:ext cx="861295" cy="531485"/>
          </a:xfrm>
          <a:prstGeom prst="rect">
            <a:avLst/>
          </a:prstGeom>
        </p:spPr>
      </p:pic>
      <p:sp>
        <p:nvSpPr>
          <p:cNvPr id="6" name="Sous-titre 5"/>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1199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56CBDAF-9CAD-4300-86DA-684B0C913CB5}" type="slidenum">
              <a:rPr lang="fr-FR" smtClean="0"/>
              <a:pPr>
                <a:defRPr/>
              </a:pPr>
              <a:t>2</a:t>
            </a:fld>
            <a:endParaRPr lang="fr-FR"/>
          </a:p>
        </p:txBody>
      </p:sp>
      <p:graphicFrame>
        <p:nvGraphicFramePr>
          <p:cNvPr id="5" name="Diagramme 4"/>
          <p:cNvGraphicFramePr/>
          <p:nvPr>
            <p:extLst>
              <p:ext uri="{D42A27DB-BD31-4B8C-83A1-F6EECF244321}">
                <p14:modId xmlns:p14="http://schemas.microsoft.com/office/powerpoint/2010/main" val="3207984019"/>
              </p:ext>
            </p:extLst>
          </p:nvPr>
        </p:nvGraphicFramePr>
        <p:xfrm>
          <a:off x="467544" y="1484784"/>
          <a:ext cx="8352928"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
          <p:cNvSpPr>
            <a:spLocks noChangeArrowheads="1"/>
          </p:cNvSpPr>
          <p:nvPr/>
        </p:nvSpPr>
        <p:spPr bwMode="auto">
          <a:xfrm>
            <a:off x="933061" y="179581"/>
            <a:ext cx="7971657" cy="1384995"/>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altLang="fr-FR" sz="2800" b="1" dirty="0">
                <a:solidFill>
                  <a:srgbClr val="0146A1"/>
                </a:solidFill>
                <a:ea typeface="+mj-ea"/>
              </a:rPr>
              <a:t>PACA </a:t>
            </a:r>
            <a:r>
              <a:rPr lang="fr-FR" altLang="fr-FR" sz="2800" b="1" dirty="0" smtClean="0">
                <a:solidFill>
                  <a:srgbClr val="0146A1"/>
                </a:solidFill>
                <a:ea typeface="+mj-ea"/>
              </a:rPr>
              <a:t>reconnue comme région expérimentatrice </a:t>
            </a:r>
            <a:r>
              <a:rPr lang="fr-FR" altLang="fr-FR" sz="2800" b="1" dirty="0">
                <a:solidFill>
                  <a:srgbClr val="0146A1"/>
                </a:solidFill>
                <a:ea typeface="+mj-ea"/>
              </a:rPr>
              <a:t>: </a:t>
            </a:r>
          </a:p>
          <a:p>
            <a:pPr algn="ctr">
              <a:defRPr/>
            </a:pPr>
            <a:r>
              <a:rPr lang="fr-FR" altLang="fr-FR" sz="2800" b="1" dirty="0">
                <a:solidFill>
                  <a:srgbClr val="0146A1"/>
                </a:solidFill>
                <a:ea typeface="+mj-ea"/>
              </a:rPr>
              <a:t>une expérience du service sanitaire développée depuis 2007</a:t>
            </a:r>
          </a:p>
        </p:txBody>
      </p:sp>
      <p:sp>
        <p:nvSpPr>
          <p:cNvPr id="3" name="ZoneTexte 2"/>
          <p:cNvSpPr txBox="1"/>
          <p:nvPr/>
        </p:nvSpPr>
        <p:spPr>
          <a:xfrm>
            <a:off x="323850" y="1674132"/>
            <a:ext cx="1944687" cy="1477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fr-FR" b="1" dirty="0">
                <a:solidFill>
                  <a:srgbClr val="0146A1"/>
                </a:solidFill>
              </a:rPr>
              <a:t>Programme d’éducation à la santé sexuelle par les pairs</a:t>
            </a:r>
            <a:endParaRPr lang="fr-FR" dirty="0">
              <a:solidFill>
                <a:srgbClr val="0146A1"/>
              </a:solidFill>
            </a:endParaRPr>
          </a:p>
          <a:p>
            <a:pPr>
              <a:defRPr/>
            </a:pPr>
            <a:endParaRPr lang="fr-FR" dirty="0">
              <a:solidFill>
                <a:srgbClr val="0146A1"/>
              </a:solidFill>
            </a:endParaRPr>
          </a:p>
        </p:txBody>
      </p:sp>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910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56CBDAF-9CAD-4300-86DA-684B0C913CB5}" type="slidenum">
              <a:rPr lang="fr-FR" smtClean="0"/>
              <a:pPr>
                <a:defRPr/>
              </a:pPr>
              <a:t>3</a:t>
            </a:fld>
            <a:endParaRPr lang="fr-FR"/>
          </a:p>
        </p:txBody>
      </p:sp>
      <p:sp>
        <p:nvSpPr>
          <p:cNvPr id="3" name="ZoneTexte 2"/>
          <p:cNvSpPr txBox="1"/>
          <p:nvPr/>
        </p:nvSpPr>
        <p:spPr>
          <a:xfrm>
            <a:off x="1265366" y="343369"/>
            <a:ext cx="6861684" cy="1231106"/>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fr-FR" sz="2800" b="1" dirty="0">
                <a:solidFill>
                  <a:srgbClr val="0146A1"/>
                </a:solidFill>
              </a:rPr>
              <a:t>Programme d’éducation à la santé sexuelle par les pairs</a:t>
            </a:r>
            <a:endParaRPr lang="fr-FR" sz="2800" dirty="0">
              <a:solidFill>
                <a:srgbClr val="0146A1"/>
              </a:solidFill>
            </a:endParaRPr>
          </a:p>
          <a:p>
            <a:pPr>
              <a:defRPr/>
            </a:pPr>
            <a:endParaRPr lang="fr-FR" dirty="0">
              <a:solidFill>
                <a:srgbClr val="0146A1"/>
              </a:solidFil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1371601" y="2224454"/>
            <a:ext cx="6497515" cy="4524315"/>
          </a:xfrm>
          <a:prstGeom prst="rect">
            <a:avLst/>
          </a:prstGeom>
          <a:noFill/>
        </p:spPr>
        <p:txBody>
          <a:bodyPr wrap="square" rtlCol="0">
            <a:spAutoFit/>
          </a:bodyPr>
          <a:lstStyle/>
          <a:p>
            <a:pPr marL="285750" indent="-285750">
              <a:buFont typeface="Wingdings" panose="05000000000000000000" pitchFamily="2" charset="2"/>
              <a:buChar char="Ø"/>
            </a:pPr>
            <a:r>
              <a:rPr lang="fr-FR" b="1" dirty="0" smtClean="0">
                <a:solidFill>
                  <a:schemeClr val="tx2"/>
                </a:solidFill>
              </a:rPr>
              <a:t>En 2018, mise en place d’une coordinatrice inter-académique de l’éducation à la sexualité : Madame </a:t>
            </a:r>
            <a:r>
              <a:rPr lang="fr-FR" b="1" dirty="0" err="1" smtClean="0">
                <a:solidFill>
                  <a:schemeClr val="tx2"/>
                </a:solidFill>
              </a:rPr>
              <a:t>Vinciguerra-Cerami</a:t>
            </a:r>
            <a:r>
              <a:rPr lang="fr-FR" b="1" dirty="0" smtClean="0">
                <a:solidFill>
                  <a:schemeClr val="tx2"/>
                </a:solidFill>
              </a:rPr>
              <a:t>, IA-IPR SVT dans l’académie de Nice</a:t>
            </a:r>
          </a:p>
          <a:p>
            <a:pPr marL="288000"/>
            <a:r>
              <a:rPr lang="fr-FR" b="1" dirty="0" smtClean="0">
                <a:solidFill>
                  <a:schemeClr val="tx2"/>
                </a:solidFill>
              </a:rPr>
              <a:t>Dans chaque académie, un chargé académique du dossier :    « éducation à la sexualité »</a:t>
            </a:r>
          </a:p>
          <a:p>
            <a:pPr marL="285750" indent="-285750">
              <a:buFont typeface="Wingdings" panose="05000000000000000000" pitchFamily="2" charset="2"/>
              <a:buChar char="Ø"/>
            </a:pPr>
            <a:endParaRPr lang="fr-FR" b="1" dirty="0">
              <a:solidFill>
                <a:schemeClr val="tx2"/>
              </a:solidFill>
            </a:endParaRPr>
          </a:p>
          <a:p>
            <a:pPr marL="285750" indent="-285750">
              <a:buFont typeface="Wingdings" panose="05000000000000000000" pitchFamily="2" charset="2"/>
              <a:buChar char="Ø"/>
            </a:pPr>
            <a:r>
              <a:rPr lang="fr-FR" b="1" dirty="0" smtClean="0">
                <a:solidFill>
                  <a:schemeClr val="tx2"/>
                </a:solidFill>
              </a:rPr>
              <a:t>Projet étendu à l’académie </a:t>
            </a:r>
            <a:r>
              <a:rPr lang="fr-FR" b="1" dirty="0">
                <a:solidFill>
                  <a:schemeClr val="tx2"/>
                </a:solidFill>
              </a:rPr>
              <a:t>de </a:t>
            </a:r>
            <a:r>
              <a:rPr lang="fr-FR" b="1" dirty="0" smtClean="0">
                <a:solidFill>
                  <a:schemeClr val="tx2"/>
                </a:solidFill>
              </a:rPr>
              <a:t>Nice</a:t>
            </a:r>
          </a:p>
          <a:p>
            <a:pPr marL="285750" indent="-285750">
              <a:buFont typeface="Wingdings" panose="05000000000000000000" pitchFamily="2" charset="2"/>
              <a:buChar char="§"/>
            </a:pPr>
            <a:r>
              <a:rPr lang="fr-FR" b="1" dirty="0" smtClean="0">
                <a:solidFill>
                  <a:schemeClr val="tx2"/>
                </a:solidFill>
              </a:rPr>
              <a:t>Conventionnement  </a:t>
            </a:r>
            <a:r>
              <a:rPr lang="fr-FR" b="1" dirty="0">
                <a:solidFill>
                  <a:schemeClr val="tx2"/>
                </a:solidFill>
              </a:rPr>
              <a:t>avec la faculté de médecine de Nice , le réseau de périnatalité PACA – CORSE – MONACO , l’école de Sages-Femmes de Nice, l’institut de formation en </a:t>
            </a:r>
            <a:r>
              <a:rPr lang="fr-FR" b="1" dirty="0" err="1">
                <a:solidFill>
                  <a:schemeClr val="tx2"/>
                </a:solidFill>
              </a:rPr>
              <a:t>masso</a:t>
            </a:r>
            <a:r>
              <a:rPr lang="fr-FR" b="1" dirty="0">
                <a:solidFill>
                  <a:schemeClr val="tx2"/>
                </a:solidFill>
              </a:rPr>
              <a:t>-kinésithérapie de Nice et le conseil départemental des Alpes maritimes. </a:t>
            </a:r>
            <a:r>
              <a:rPr lang="fr-FR" b="1" dirty="0" smtClean="0">
                <a:solidFill>
                  <a:schemeClr val="tx2"/>
                </a:solidFill>
              </a:rPr>
              <a:t> </a:t>
            </a:r>
            <a:endParaRPr lang="fr-FR" b="1" dirty="0">
              <a:solidFill>
                <a:schemeClr val="tx2"/>
              </a:solidFill>
            </a:endParaRPr>
          </a:p>
          <a:p>
            <a:pPr marL="285750" indent="-285750">
              <a:buFont typeface="Wingdings" panose="05000000000000000000" pitchFamily="2" charset="2"/>
              <a:buChar char="§"/>
            </a:pPr>
            <a:r>
              <a:rPr lang="fr-FR" b="1" dirty="0">
                <a:solidFill>
                  <a:schemeClr val="tx2"/>
                </a:solidFill>
              </a:rPr>
              <a:t>300 personnes ayant une formation spécifique interviendront dans des collèges et lycées dès la prochaine rentrée scolaire</a:t>
            </a:r>
            <a:r>
              <a:rPr lang="fr-FR" b="1" dirty="0" smtClean="0">
                <a:solidFill>
                  <a:schemeClr val="tx2"/>
                </a:solidFill>
              </a:rPr>
              <a:t>.</a:t>
            </a:r>
          </a:p>
          <a:p>
            <a:pPr marL="285750" indent="-285750">
              <a:buFont typeface="Wingdings" panose="05000000000000000000" pitchFamily="2" charset="2"/>
              <a:buChar char="§"/>
            </a:pPr>
            <a:endParaRPr lang="fr-FR" b="1" dirty="0">
              <a:solidFill>
                <a:schemeClr val="tx2"/>
              </a:solidFill>
            </a:endParaRPr>
          </a:p>
          <a:p>
            <a:endParaRPr lang="fr-FR" dirty="0"/>
          </a:p>
        </p:txBody>
      </p:sp>
    </p:spTree>
    <p:extLst>
      <p:ext uri="{BB962C8B-B14F-4D97-AF65-F5344CB8AC3E}">
        <p14:creationId xmlns:p14="http://schemas.microsoft.com/office/powerpoint/2010/main" val="1236773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2649" y="394340"/>
            <a:ext cx="7165911" cy="577883"/>
          </a:xfrm>
        </p:spPr>
        <p:txBody>
          <a:bodyPr>
            <a:normAutofit fontScale="90000"/>
          </a:bodyPr>
          <a:lstStyle/>
          <a:p>
            <a:r>
              <a:rPr lang="fr-FR" b="1" dirty="0" smtClean="0">
                <a:solidFill>
                  <a:srgbClr val="92D050"/>
                </a:solidFill>
              </a:rPr>
              <a:t/>
            </a:r>
            <a:br>
              <a:rPr lang="fr-FR" b="1" dirty="0" smtClean="0">
                <a:solidFill>
                  <a:srgbClr val="92D050"/>
                </a:solidFill>
              </a:rPr>
            </a:br>
            <a:endParaRPr lang="fr-FR" b="1" dirty="0">
              <a:solidFill>
                <a:srgbClr val="92D050"/>
              </a:solidFill>
            </a:endParaRPr>
          </a:p>
        </p:txBody>
      </p:sp>
      <p:sp>
        <p:nvSpPr>
          <p:cNvPr id="3" name="Espace réservé du contenu 2"/>
          <p:cNvSpPr>
            <a:spLocks noGrp="1"/>
          </p:cNvSpPr>
          <p:nvPr>
            <p:ph idx="1"/>
          </p:nvPr>
        </p:nvSpPr>
        <p:spPr>
          <a:xfrm>
            <a:off x="457200" y="1824135"/>
            <a:ext cx="8229600" cy="4525963"/>
          </a:xfrm>
        </p:spPr>
        <p:txBody>
          <a:bodyPr>
            <a:normAutofit lnSpcReduction="10000"/>
          </a:bodyPr>
          <a:lstStyle/>
          <a:p>
            <a:pPr algn="just"/>
            <a:r>
              <a:rPr lang="fr-FR" b="1" dirty="0" smtClean="0">
                <a:solidFill>
                  <a:srgbClr val="0146A1"/>
                </a:solidFill>
              </a:rPr>
              <a:t>Une coordination régionale </a:t>
            </a:r>
            <a:r>
              <a:rPr lang="fr-FR" b="1" dirty="0" err="1" smtClean="0">
                <a:solidFill>
                  <a:srgbClr val="0146A1"/>
                </a:solidFill>
              </a:rPr>
              <a:t>copilotée</a:t>
            </a:r>
            <a:r>
              <a:rPr lang="fr-FR" b="1" dirty="0" smtClean="0">
                <a:solidFill>
                  <a:srgbClr val="0146A1"/>
                </a:solidFill>
              </a:rPr>
              <a:t> : </a:t>
            </a:r>
            <a:r>
              <a:rPr lang="fr-FR" sz="2400" dirty="0" smtClean="0">
                <a:solidFill>
                  <a:srgbClr val="0146A1"/>
                </a:solidFill>
              </a:rPr>
              <a:t>dialogue entre ARS, rectorats, institutions de formation et associations étudiantes pour proposer les formations et interventions les plus pertinentes</a:t>
            </a:r>
          </a:p>
          <a:p>
            <a:pPr algn="just"/>
            <a:r>
              <a:rPr lang="fr-FR" b="1" dirty="0" smtClean="0">
                <a:solidFill>
                  <a:srgbClr val="0146A1"/>
                </a:solidFill>
              </a:rPr>
              <a:t>Objectif : </a:t>
            </a:r>
            <a:r>
              <a:rPr lang="fr-FR" sz="2600" dirty="0" smtClean="0">
                <a:solidFill>
                  <a:srgbClr val="0146A1"/>
                </a:solidFill>
              </a:rPr>
              <a:t>Permettre une adéquation entre l’offre de service sanitaire et les lieux d’intervention</a:t>
            </a:r>
          </a:p>
          <a:p>
            <a:pPr algn="just"/>
            <a:r>
              <a:rPr lang="fr-FR" b="1" dirty="0" smtClean="0">
                <a:solidFill>
                  <a:srgbClr val="0146A1"/>
                </a:solidFill>
              </a:rPr>
              <a:t>Constitution d’un groupe de travail opérationnel </a:t>
            </a:r>
          </a:p>
          <a:p>
            <a:pPr algn="just"/>
            <a:r>
              <a:rPr lang="fr-FR" b="1" dirty="0" smtClean="0">
                <a:solidFill>
                  <a:srgbClr val="0146A1"/>
                </a:solidFill>
              </a:rPr>
              <a:t>Une réunion du comité stratégique début Juillet </a:t>
            </a:r>
            <a:r>
              <a:rPr lang="fr-FR" sz="2600" dirty="0" smtClean="0">
                <a:solidFill>
                  <a:srgbClr val="0146A1"/>
                </a:solidFill>
              </a:rPr>
              <a:t>pour valider la mise en œuvre 2018/2019</a:t>
            </a:r>
            <a:endParaRPr lang="fr-FR" sz="2600" dirty="0">
              <a:solidFill>
                <a:srgbClr val="0146A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487363" y="115888"/>
            <a:ext cx="8169275" cy="1323439"/>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endParaRPr lang="fr-FR" sz="2800" b="1" dirty="0" smtClean="0">
              <a:solidFill>
                <a:srgbClr val="0146A1"/>
              </a:solidFill>
            </a:endParaRPr>
          </a:p>
          <a:p>
            <a:pPr algn="ctr">
              <a:defRPr/>
            </a:pPr>
            <a:r>
              <a:rPr lang="fr-FR" sz="2800" b="1" dirty="0" smtClean="0">
                <a:solidFill>
                  <a:srgbClr val="0146A1"/>
                </a:solidFill>
              </a:rPr>
              <a:t>Le </a:t>
            </a:r>
            <a:r>
              <a:rPr lang="fr-FR" sz="2800" b="1" dirty="0">
                <a:solidFill>
                  <a:srgbClr val="0146A1"/>
                </a:solidFill>
              </a:rPr>
              <a:t>comité régional du service sanitaire</a:t>
            </a:r>
          </a:p>
          <a:p>
            <a:pPr algn="ctr" eaLnBrk="1" hangingPunct="1">
              <a:defRPr/>
            </a:pPr>
            <a:endParaRPr lang="fr-FR" altLang="fr-FR" sz="2400" b="1" dirty="0">
              <a:solidFill>
                <a:srgbClr val="0146A1"/>
              </a:solidFill>
            </a:endParaRPr>
          </a:p>
        </p:txBody>
      </p:sp>
    </p:spTree>
    <p:extLst>
      <p:ext uri="{BB962C8B-B14F-4D97-AF65-F5344CB8AC3E}">
        <p14:creationId xmlns:p14="http://schemas.microsoft.com/office/powerpoint/2010/main" val="188784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6451"/>
            <a:ext cx="8229600" cy="1143000"/>
          </a:xfrm>
        </p:spPr>
        <p:txBody>
          <a:bodyPr/>
          <a:lstStyle/>
          <a:p>
            <a:endParaRPr lang="fr-FR" b="1" dirty="0">
              <a:solidFill>
                <a:srgbClr val="92D050"/>
              </a:solidFill>
            </a:endParaRPr>
          </a:p>
        </p:txBody>
      </p:sp>
      <p:sp>
        <p:nvSpPr>
          <p:cNvPr id="3" name="Espace réservé du contenu 2"/>
          <p:cNvSpPr>
            <a:spLocks noGrp="1"/>
          </p:cNvSpPr>
          <p:nvPr>
            <p:ph idx="1"/>
          </p:nvPr>
        </p:nvSpPr>
        <p:spPr>
          <a:xfrm>
            <a:off x="457200" y="1281870"/>
            <a:ext cx="8229600" cy="4844294"/>
          </a:xfrm>
        </p:spPr>
        <p:txBody>
          <a:bodyPr>
            <a:normAutofit fontScale="77500" lnSpcReduction="20000"/>
          </a:bodyPr>
          <a:lstStyle/>
          <a:p>
            <a:pPr algn="just"/>
            <a:r>
              <a:rPr lang="fr-FR" b="1" dirty="0" smtClean="0">
                <a:solidFill>
                  <a:srgbClr val="0146A1"/>
                </a:solidFill>
              </a:rPr>
              <a:t>Juin 2018 : </a:t>
            </a:r>
            <a:r>
              <a:rPr lang="fr-FR" dirty="0" smtClean="0">
                <a:solidFill>
                  <a:srgbClr val="0146A1"/>
                </a:solidFill>
              </a:rPr>
              <a:t>déploiement des dispositifs de coordination et </a:t>
            </a:r>
          </a:p>
          <a:p>
            <a:pPr algn="just"/>
            <a:r>
              <a:rPr lang="fr-FR" dirty="0" smtClean="0">
                <a:solidFill>
                  <a:srgbClr val="0146A1"/>
                </a:solidFill>
              </a:rPr>
              <a:t>Textes réglementaires à paraitre</a:t>
            </a:r>
          </a:p>
          <a:p>
            <a:pPr algn="just"/>
            <a:endParaRPr lang="fr-FR" dirty="0" smtClean="0">
              <a:solidFill>
                <a:srgbClr val="0146A1"/>
              </a:solidFill>
            </a:endParaRPr>
          </a:p>
          <a:p>
            <a:r>
              <a:rPr lang="fr-FR" b="1" dirty="0" smtClean="0">
                <a:solidFill>
                  <a:srgbClr val="0146A1"/>
                </a:solidFill>
              </a:rPr>
              <a:t>Rentrée 2018 : environ 3400 étudiants</a:t>
            </a:r>
          </a:p>
          <a:p>
            <a:pPr marL="0" indent="0">
              <a:buNone/>
            </a:pPr>
            <a:r>
              <a:rPr lang="fr-FR" sz="2600" dirty="0" smtClean="0">
                <a:solidFill>
                  <a:srgbClr val="0146A1"/>
                </a:solidFill>
              </a:rPr>
              <a:t>déploiement qui s’appuie sur les initiatives expérimentées pour les formations de </a:t>
            </a:r>
          </a:p>
          <a:p>
            <a:pPr lvl="1"/>
            <a:r>
              <a:rPr lang="fr-FR" sz="2200" dirty="0">
                <a:solidFill>
                  <a:srgbClr val="0146A1"/>
                </a:solidFill>
              </a:rPr>
              <a:t>médecine </a:t>
            </a:r>
            <a:r>
              <a:rPr lang="fr-FR" sz="2200" dirty="0" smtClean="0">
                <a:solidFill>
                  <a:srgbClr val="0146A1"/>
                </a:solidFill>
              </a:rPr>
              <a:t>(600 </a:t>
            </a:r>
            <a:r>
              <a:rPr lang="fr-FR" sz="2200" dirty="0">
                <a:solidFill>
                  <a:srgbClr val="0146A1"/>
                </a:solidFill>
              </a:rPr>
              <a:t>étudiants</a:t>
            </a:r>
            <a:r>
              <a:rPr lang="fr-FR" sz="2200" dirty="0" smtClean="0">
                <a:solidFill>
                  <a:srgbClr val="0146A1"/>
                </a:solidFill>
              </a:rPr>
              <a:t>), </a:t>
            </a:r>
            <a:endParaRPr lang="fr-FR" sz="2200" dirty="0">
              <a:solidFill>
                <a:srgbClr val="0146A1"/>
              </a:solidFill>
            </a:endParaRPr>
          </a:p>
          <a:p>
            <a:pPr lvl="1"/>
            <a:r>
              <a:rPr lang="fr-FR" sz="2200" dirty="0">
                <a:solidFill>
                  <a:srgbClr val="0146A1"/>
                </a:solidFill>
              </a:rPr>
              <a:t>pharmacie (</a:t>
            </a:r>
            <a:r>
              <a:rPr lang="fr-FR" sz="2200" dirty="0" smtClean="0">
                <a:solidFill>
                  <a:srgbClr val="0146A1"/>
                </a:solidFill>
              </a:rPr>
              <a:t>200 </a:t>
            </a:r>
            <a:r>
              <a:rPr lang="fr-FR" sz="2200" dirty="0">
                <a:solidFill>
                  <a:srgbClr val="0146A1"/>
                </a:solidFill>
              </a:rPr>
              <a:t>étudiants</a:t>
            </a:r>
            <a:r>
              <a:rPr lang="fr-FR" sz="2200" dirty="0" smtClean="0">
                <a:solidFill>
                  <a:srgbClr val="0146A1"/>
                </a:solidFill>
              </a:rPr>
              <a:t>), </a:t>
            </a:r>
          </a:p>
          <a:p>
            <a:pPr lvl="1"/>
            <a:r>
              <a:rPr lang="fr-FR" sz="2200" dirty="0" smtClean="0">
                <a:solidFill>
                  <a:srgbClr val="0146A1"/>
                </a:solidFill>
              </a:rPr>
              <a:t>odontologie </a:t>
            </a:r>
            <a:r>
              <a:rPr lang="fr-FR" sz="2200" dirty="0">
                <a:solidFill>
                  <a:srgbClr val="0146A1"/>
                </a:solidFill>
              </a:rPr>
              <a:t>( </a:t>
            </a:r>
            <a:r>
              <a:rPr lang="fr-FR" sz="2200" dirty="0" smtClean="0">
                <a:solidFill>
                  <a:srgbClr val="0146A1"/>
                </a:solidFill>
              </a:rPr>
              <a:t>115 </a:t>
            </a:r>
            <a:r>
              <a:rPr lang="fr-FR" sz="2200" dirty="0">
                <a:solidFill>
                  <a:srgbClr val="0146A1"/>
                </a:solidFill>
              </a:rPr>
              <a:t>étudiants</a:t>
            </a:r>
            <a:r>
              <a:rPr lang="fr-FR" sz="2200" dirty="0" smtClean="0">
                <a:solidFill>
                  <a:srgbClr val="0146A1"/>
                </a:solidFill>
              </a:rPr>
              <a:t>), </a:t>
            </a:r>
          </a:p>
          <a:p>
            <a:pPr lvl="1"/>
            <a:r>
              <a:rPr lang="fr-FR" sz="2200" dirty="0">
                <a:solidFill>
                  <a:srgbClr val="0146A1"/>
                </a:solidFill>
              </a:rPr>
              <a:t>maïeutique (</a:t>
            </a:r>
            <a:r>
              <a:rPr lang="fr-FR" sz="2200" dirty="0" smtClean="0">
                <a:solidFill>
                  <a:srgbClr val="0146A1"/>
                </a:solidFill>
              </a:rPr>
              <a:t>64 </a:t>
            </a:r>
            <a:r>
              <a:rPr lang="fr-FR" sz="2200" dirty="0">
                <a:solidFill>
                  <a:srgbClr val="0146A1"/>
                </a:solidFill>
              </a:rPr>
              <a:t>étudiants</a:t>
            </a:r>
            <a:r>
              <a:rPr lang="fr-FR" sz="2200" dirty="0" smtClean="0">
                <a:solidFill>
                  <a:srgbClr val="0146A1"/>
                </a:solidFill>
              </a:rPr>
              <a:t>) </a:t>
            </a:r>
            <a:r>
              <a:rPr lang="fr-FR" sz="2200" dirty="0">
                <a:solidFill>
                  <a:srgbClr val="0146A1"/>
                </a:solidFill>
              </a:rPr>
              <a:t>, </a:t>
            </a:r>
          </a:p>
          <a:p>
            <a:pPr lvl="1"/>
            <a:r>
              <a:rPr lang="fr-FR" sz="2200" dirty="0" smtClean="0">
                <a:solidFill>
                  <a:srgbClr val="0146A1"/>
                </a:solidFill>
              </a:rPr>
              <a:t>kinésithérapie (170 étudiants), </a:t>
            </a:r>
          </a:p>
          <a:p>
            <a:pPr lvl="1"/>
            <a:r>
              <a:rPr lang="fr-FR" sz="2200" dirty="0" smtClean="0">
                <a:solidFill>
                  <a:srgbClr val="0146A1"/>
                </a:solidFill>
              </a:rPr>
              <a:t>soins infirmiers (2359 étudiants</a:t>
            </a:r>
            <a:r>
              <a:rPr lang="fr-FR" dirty="0" smtClean="0">
                <a:solidFill>
                  <a:srgbClr val="0146A1"/>
                </a:solidFill>
              </a:rPr>
              <a:t>)</a:t>
            </a:r>
          </a:p>
          <a:p>
            <a:pPr lvl="1"/>
            <a:endParaRPr lang="fr-FR" dirty="0" smtClean="0">
              <a:solidFill>
                <a:srgbClr val="0146A1"/>
              </a:solidFill>
            </a:endParaRPr>
          </a:p>
          <a:p>
            <a:pPr algn="just"/>
            <a:r>
              <a:rPr lang="fr-FR" b="1" dirty="0" smtClean="0">
                <a:solidFill>
                  <a:srgbClr val="0146A1"/>
                </a:solidFill>
              </a:rPr>
              <a:t>Rentrée 2019 : </a:t>
            </a:r>
            <a:r>
              <a:rPr lang="fr-FR" sz="2600" dirty="0">
                <a:solidFill>
                  <a:srgbClr val="0146A1"/>
                </a:solidFill>
              </a:rPr>
              <a:t>g</a:t>
            </a:r>
            <a:r>
              <a:rPr lang="fr-FR" sz="2600" dirty="0" smtClean="0">
                <a:solidFill>
                  <a:srgbClr val="0146A1"/>
                </a:solidFill>
              </a:rPr>
              <a:t>énéralisation du service sanitaire à toutes les formations en santé</a:t>
            </a:r>
            <a:endParaRPr lang="fr-FR" sz="2600" dirty="0">
              <a:solidFill>
                <a:srgbClr val="0146A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01849"/>
            <a:ext cx="914400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393359" y="257857"/>
            <a:ext cx="8169275" cy="1323439"/>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endParaRPr lang="fr-FR" sz="2800" b="1" dirty="0" smtClean="0">
              <a:solidFill>
                <a:srgbClr val="0146A1"/>
              </a:solidFill>
            </a:endParaRPr>
          </a:p>
          <a:p>
            <a:pPr algn="ctr">
              <a:defRPr/>
            </a:pPr>
            <a:r>
              <a:rPr lang="fr-FR" sz="2800" b="1" dirty="0" smtClean="0">
                <a:solidFill>
                  <a:srgbClr val="0146A1"/>
                </a:solidFill>
              </a:rPr>
              <a:t>Calendrier</a:t>
            </a:r>
          </a:p>
          <a:p>
            <a:pPr algn="ctr">
              <a:defRPr/>
            </a:pPr>
            <a:endParaRPr lang="fr-FR" altLang="fr-FR" sz="2400" b="1" dirty="0">
              <a:solidFill>
                <a:srgbClr val="0146A1"/>
              </a:solidFill>
            </a:endParaRPr>
          </a:p>
        </p:txBody>
      </p:sp>
    </p:spTree>
    <p:extLst>
      <p:ext uri="{BB962C8B-B14F-4D97-AF65-F5344CB8AC3E}">
        <p14:creationId xmlns:p14="http://schemas.microsoft.com/office/powerpoint/2010/main" val="147423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719137" y="1400474"/>
            <a:ext cx="7705725" cy="3384550"/>
          </a:xfrm>
          <a:ln>
            <a:solidFill>
              <a:schemeClr val="accent1"/>
            </a:solidFill>
            <a:miter lim="800000"/>
            <a:headEnd/>
            <a:tailEnd/>
          </a:ln>
        </p:spPr>
        <p:txBody>
          <a:bodyPr/>
          <a:lstStyle/>
          <a:p>
            <a:pPr eaLnBrk="1" hangingPunct="1"/>
            <a:r>
              <a:rPr lang="fr-FR" altLang="fr-FR" sz="3600" b="1" dirty="0" smtClean="0">
                <a:latin typeface="Arial" charset="0"/>
                <a:cs typeface="Arial" charset="0"/>
              </a:rPr>
              <a:t/>
            </a:r>
            <a:br>
              <a:rPr lang="fr-FR" altLang="fr-FR" sz="3600" b="1" dirty="0" smtClean="0">
                <a:latin typeface="Arial" charset="0"/>
                <a:cs typeface="Arial" charset="0"/>
              </a:rPr>
            </a:br>
            <a:r>
              <a:rPr lang="fr-FR" altLang="fr-FR" sz="3600" b="1" dirty="0" smtClean="0">
                <a:solidFill>
                  <a:srgbClr val="0146A1"/>
                </a:solidFill>
                <a:latin typeface="Arial" charset="0"/>
                <a:cs typeface="Arial" charset="0"/>
              </a:rPr>
              <a:t>Priorisation des actions de prévention :</a:t>
            </a:r>
            <a:br>
              <a:rPr lang="fr-FR" altLang="fr-FR" sz="3600" b="1" dirty="0" smtClean="0">
                <a:solidFill>
                  <a:srgbClr val="0146A1"/>
                </a:solidFill>
                <a:latin typeface="Arial" charset="0"/>
                <a:cs typeface="Arial" charset="0"/>
              </a:rPr>
            </a:br>
            <a:r>
              <a:rPr lang="fr-FR" altLang="fr-FR" sz="3600" b="1" dirty="0" smtClean="0">
                <a:solidFill>
                  <a:srgbClr val="00B050"/>
                </a:solidFill>
                <a:latin typeface="Arial" charset="0"/>
                <a:cs typeface="Arial" charset="0"/>
              </a:rPr>
              <a:t>les besoins de santé publique en région Provence Alpes Côte d’Azur </a:t>
            </a:r>
          </a:p>
        </p:txBody>
      </p:sp>
    </p:spTree>
    <p:extLst>
      <p:ext uri="{BB962C8B-B14F-4D97-AF65-F5344CB8AC3E}">
        <p14:creationId xmlns:p14="http://schemas.microsoft.com/office/powerpoint/2010/main" val="3030470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220663" y="168275"/>
            <a:ext cx="8704262" cy="955675"/>
          </a:xfrm>
        </p:spPr>
        <p:style>
          <a:lnRef idx="2">
            <a:schemeClr val="accent1"/>
          </a:lnRef>
          <a:fillRef idx="1">
            <a:schemeClr val="lt1"/>
          </a:fillRef>
          <a:effectRef idx="0">
            <a:schemeClr val="accent1"/>
          </a:effectRef>
          <a:fontRef idx="minor">
            <a:schemeClr val="dk1"/>
          </a:fontRef>
        </p:style>
        <p:txBody>
          <a:bodyPr>
            <a:spAutoFit/>
          </a:bodyPr>
          <a:lstStyle/>
          <a:p>
            <a:pPr marL="0" indent="0" algn="ctr">
              <a:buFontTx/>
              <a:buNone/>
              <a:defRPr/>
            </a:pPr>
            <a:r>
              <a:rPr lang="fr-FR" altLang="fr-FR" sz="2800" b="1" kern="1200" dirty="0" smtClean="0">
                <a:solidFill>
                  <a:srgbClr val="0146A1"/>
                </a:solidFill>
              </a:rPr>
              <a:t>Quelle déclinaison en région PACA  ?</a:t>
            </a:r>
            <a:r>
              <a:rPr lang="fr-FR" altLang="fr-FR" sz="2800" b="1" kern="1200" dirty="0">
                <a:solidFill>
                  <a:srgbClr val="0146A1"/>
                </a:solidFill>
              </a:rPr>
              <a:t/>
            </a:r>
            <a:br>
              <a:rPr lang="fr-FR" altLang="fr-FR" sz="2800" b="1" kern="1200" dirty="0">
                <a:solidFill>
                  <a:srgbClr val="0146A1"/>
                </a:solidFill>
              </a:rPr>
            </a:br>
            <a:r>
              <a:rPr lang="fr-FR" altLang="fr-FR" sz="2800" b="1" kern="1200" dirty="0" smtClean="0">
                <a:solidFill>
                  <a:srgbClr val="0146A1"/>
                </a:solidFill>
              </a:rPr>
              <a:t>Une priorité: les jeunes</a:t>
            </a:r>
            <a:endParaRPr lang="fr-FR" altLang="fr-FR" sz="2800" b="1" kern="1200" dirty="0">
              <a:solidFill>
                <a:srgbClr val="0146A1"/>
              </a:solidFill>
            </a:endParaRPr>
          </a:p>
        </p:txBody>
      </p:sp>
      <p:sp>
        <p:nvSpPr>
          <p:cNvPr id="4" name="Rectangle 3"/>
          <p:cNvSpPr/>
          <p:nvPr/>
        </p:nvSpPr>
        <p:spPr>
          <a:xfrm>
            <a:off x="260350" y="1439863"/>
            <a:ext cx="4572000" cy="1638300"/>
          </a:xfrm>
          <a:prstGeom prst="rect">
            <a:avLst/>
          </a:prstGeom>
          <a:ln>
            <a:solidFill>
              <a:srgbClr val="00B050"/>
            </a:solidFill>
          </a:ln>
        </p:spPr>
        <p:txBody>
          <a:bodyPr>
            <a:spAutoFit/>
          </a:bodyPr>
          <a:lstStyle/>
          <a:p>
            <a:pPr eaLnBrk="1" hangingPunct="1">
              <a:spcBef>
                <a:spcPct val="50000"/>
              </a:spcBef>
              <a:defRPr/>
            </a:pPr>
            <a:r>
              <a:rPr lang="fr-FR" sz="1400" b="1" dirty="0">
                <a:solidFill>
                  <a:srgbClr val="002395"/>
                </a:solidFill>
                <a:cs typeface="+mn-cs"/>
              </a:rPr>
              <a:t>Démographie</a:t>
            </a:r>
            <a:r>
              <a:rPr lang="fr-FR" sz="1400" dirty="0">
                <a:solidFill>
                  <a:srgbClr val="002395"/>
                </a:solidFill>
                <a:cs typeface="+mn-cs"/>
              </a:rPr>
              <a:t> :</a:t>
            </a:r>
          </a:p>
          <a:p>
            <a:pPr eaLnBrk="1" hangingPunct="1">
              <a:spcBef>
                <a:spcPct val="50000"/>
              </a:spcBef>
              <a:defRPr/>
            </a:pPr>
            <a:r>
              <a:rPr lang="fr-FR" sz="1400" dirty="0">
                <a:solidFill>
                  <a:srgbClr val="002395"/>
                </a:solidFill>
                <a:cs typeface="+mn-cs"/>
              </a:rPr>
              <a:t>En 2013, la région compte </a:t>
            </a:r>
            <a:r>
              <a:rPr lang="fr-FR" sz="1400" b="1" dirty="0">
                <a:solidFill>
                  <a:srgbClr val="002395"/>
                </a:solidFill>
                <a:cs typeface="+mn-cs"/>
              </a:rPr>
              <a:t>1 409 024 enfants</a:t>
            </a:r>
            <a:r>
              <a:rPr lang="fr-FR" sz="1400" dirty="0">
                <a:solidFill>
                  <a:srgbClr val="002395"/>
                </a:solidFill>
                <a:cs typeface="+mn-cs"/>
              </a:rPr>
              <a:t>, adolescents, jeunes de moins d’un an à 25 ans</a:t>
            </a:r>
          </a:p>
          <a:p>
            <a:pPr eaLnBrk="1" hangingPunct="1">
              <a:spcBef>
                <a:spcPct val="50000"/>
              </a:spcBef>
              <a:defRPr/>
            </a:pPr>
            <a:r>
              <a:rPr lang="fr-FR" sz="1400" dirty="0">
                <a:solidFill>
                  <a:srgbClr val="002395"/>
                </a:solidFill>
                <a:cs typeface="+mn-cs"/>
              </a:rPr>
              <a:t>Soit </a:t>
            </a:r>
            <a:r>
              <a:rPr lang="fr-FR" sz="1400" b="1" dirty="0">
                <a:solidFill>
                  <a:srgbClr val="002395"/>
                </a:solidFill>
                <a:cs typeface="+mn-cs"/>
              </a:rPr>
              <a:t>28,44 % de la population totale </a:t>
            </a:r>
            <a:r>
              <a:rPr lang="fr-FR" sz="1400" dirty="0">
                <a:solidFill>
                  <a:srgbClr val="002395"/>
                </a:solidFill>
                <a:cs typeface="+mn-cs"/>
              </a:rPr>
              <a:t>(4 953 675 habitants).</a:t>
            </a:r>
          </a:p>
          <a:p>
            <a:pPr eaLnBrk="1" hangingPunct="1">
              <a:spcBef>
                <a:spcPct val="50000"/>
              </a:spcBef>
              <a:defRPr/>
            </a:pPr>
            <a:r>
              <a:rPr lang="fr-FR" sz="1100" dirty="0">
                <a:solidFill>
                  <a:srgbClr val="002395"/>
                </a:solidFill>
                <a:cs typeface="+mn-cs"/>
              </a:rPr>
              <a:t> </a:t>
            </a:r>
          </a:p>
        </p:txBody>
      </p:sp>
      <p:pic>
        <p:nvPicPr>
          <p:cNvPr id="5124" name="Image 4" descr="D:\Utilisateurs\nmiroglio\AppData\Local\Microsoft\Windows\Temporary Internet Files\Content.Outlook\1HX5BNN3\ESP_enfance_2 (3).png"/>
          <p:cNvPicPr>
            <a:picLocks noChangeAspect="1" noChangeArrowheads="1"/>
          </p:cNvPicPr>
          <p:nvPr/>
        </p:nvPicPr>
        <p:blipFill>
          <a:blip r:embed="rId3"/>
          <a:srcRect/>
          <a:stretch>
            <a:fillRect/>
          </a:stretch>
        </p:blipFill>
        <p:spPr bwMode="auto">
          <a:xfrm>
            <a:off x="4941888" y="1535113"/>
            <a:ext cx="3022600" cy="1993900"/>
          </a:xfrm>
          <a:prstGeom prst="rect">
            <a:avLst/>
          </a:prstGeom>
          <a:noFill/>
          <a:ln w="952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82575" y="3644900"/>
            <a:ext cx="3857625" cy="1800225"/>
          </a:xfrm>
          <a:prstGeom prst="rect">
            <a:avLst/>
          </a:prstGeom>
          <a:ln>
            <a:solidFill>
              <a:srgbClr val="00B050"/>
            </a:solidFill>
          </a:ln>
        </p:spPr>
        <p:txBody>
          <a:bodyPr>
            <a:spAutoFit/>
          </a:bodyPr>
          <a:lstStyle/>
          <a:p>
            <a:pPr eaLnBrk="1" hangingPunct="1">
              <a:spcBef>
                <a:spcPct val="50000"/>
              </a:spcBef>
              <a:defRPr/>
            </a:pPr>
            <a:r>
              <a:rPr lang="fr-FR" sz="1600" dirty="0">
                <a:solidFill>
                  <a:srgbClr val="002395"/>
                </a:solidFill>
                <a:cs typeface="+mn-cs"/>
              </a:rPr>
              <a:t>Sur les 1 409 024 enfants, adolescents, jeunes de moins d’un an à 25 ans, 874240 </a:t>
            </a:r>
            <a:r>
              <a:rPr lang="fr-FR" sz="1600" b="1" dirty="0">
                <a:solidFill>
                  <a:srgbClr val="002395"/>
                </a:solidFill>
                <a:cs typeface="+mn-cs"/>
              </a:rPr>
              <a:t>soit 62% vivent dans des territoires identifiés en situation de désavantage social </a:t>
            </a:r>
            <a:r>
              <a:rPr lang="fr-FR" sz="1600" dirty="0">
                <a:solidFill>
                  <a:srgbClr val="002395"/>
                </a:solidFill>
                <a:cs typeface="+mn-cs"/>
              </a:rPr>
              <a:t>(classes 4 et 5 IDS)</a:t>
            </a:r>
          </a:p>
          <a:p>
            <a:pPr eaLnBrk="1" hangingPunct="1">
              <a:spcBef>
                <a:spcPct val="50000"/>
              </a:spcBef>
              <a:defRPr/>
            </a:pPr>
            <a:endParaRPr lang="fr-FR" sz="1000" dirty="0">
              <a:solidFill>
                <a:srgbClr val="002395"/>
              </a:solidFill>
              <a:cs typeface="+mn-cs"/>
            </a:endParaRPr>
          </a:p>
        </p:txBody>
      </p:sp>
      <p:sp>
        <p:nvSpPr>
          <p:cNvPr id="10" name="Rectangle 9"/>
          <p:cNvSpPr/>
          <p:nvPr/>
        </p:nvSpPr>
        <p:spPr>
          <a:xfrm>
            <a:off x="2516188" y="2714625"/>
            <a:ext cx="2286000" cy="400050"/>
          </a:xfrm>
          <a:prstGeom prst="rect">
            <a:avLst/>
          </a:prstGeom>
          <a:ln>
            <a:solidFill>
              <a:srgbClr val="00B050"/>
            </a:solidFill>
          </a:ln>
        </p:spPr>
        <p:txBody>
          <a:bodyPr>
            <a:spAutoFit/>
          </a:bodyPr>
          <a:lstStyle/>
          <a:p>
            <a:pPr eaLnBrk="1" hangingPunct="1">
              <a:spcBef>
                <a:spcPct val="50000"/>
              </a:spcBef>
              <a:defRPr/>
            </a:pPr>
            <a:r>
              <a:rPr lang="fr-FR" sz="1000" dirty="0">
                <a:solidFill>
                  <a:srgbClr val="002395"/>
                </a:solidFill>
                <a:cs typeface="+mn-cs"/>
              </a:rPr>
              <a:t>Répartition par espace de santé de proximité </a:t>
            </a:r>
            <a:r>
              <a:rPr lang="fr-FR" sz="1000" i="1" dirty="0">
                <a:solidFill>
                  <a:srgbClr val="002395"/>
                </a:solidFill>
                <a:cs typeface="+mn-cs"/>
              </a:rPr>
              <a:t>Source : </a:t>
            </a:r>
            <a:r>
              <a:rPr lang="fr-FR" sz="1000" i="1" dirty="0" err="1">
                <a:solidFill>
                  <a:srgbClr val="002395"/>
                </a:solidFill>
                <a:cs typeface="+mn-cs"/>
              </a:rPr>
              <a:t>insee</a:t>
            </a:r>
            <a:r>
              <a:rPr lang="fr-FR" sz="1000" i="1" dirty="0">
                <a:solidFill>
                  <a:srgbClr val="002395"/>
                </a:solidFill>
                <a:cs typeface="+mn-cs"/>
              </a:rPr>
              <a:t> 2017</a:t>
            </a:r>
            <a:endParaRPr lang="fr-FR" sz="1000" dirty="0">
              <a:solidFill>
                <a:srgbClr val="002395"/>
              </a:solidFill>
              <a:cs typeface="+mn-cs"/>
            </a:endParaRPr>
          </a:p>
        </p:txBody>
      </p:sp>
      <p:cxnSp>
        <p:nvCxnSpPr>
          <p:cNvPr id="12" name="Connecteur droit avec flèche 11"/>
          <p:cNvCxnSpPr/>
          <p:nvPr/>
        </p:nvCxnSpPr>
        <p:spPr bwMode="auto">
          <a:xfrm>
            <a:off x="4402138" y="1989138"/>
            <a:ext cx="801687"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pic>
        <p:nvPicPr>
          <p:cNvPr id="8" name="Picture 2" descr="D:\Utilisateurs\nmiroglio\Desktop\map.jpg"/>
          <p:cNvPicPr>
            <a:picLocks noChangeAspect="1" noChangeArrowheads="1"/>
          </p:cNvPicPr>
          <p:nvPr/>
        </p:nvPicPr>
        <p:blipFill>
          <a:blip r:embed="rId4"/>
          <a:srcRect/>
          <a:stretch>
            <a:fillRect/>
          </a:stretch>
        </p:blipFill>
        <p:spPr bwMode="auto">
          <a:xfrm>
            <a:off x="4941888" y="3630613"/>
            <a:ext cx="3022600" cy="2357437"/>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69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4DDBF5C9-C168-4344-9E9F-7EEE16DDA608}" type="slidenum">
              <a:rPr lang="fr-FR" altLang="fr-FR" sz="1200" smtClean="0">
                <a:solidFill>
                  <a:srgbClr val="898989"/>
                </a:solidFill>
              </a:rPr>
              <a:pPr>
                <a:spcBef>
                  <a:spcPct val="0"/>
                </a:spcBef>
                <a:buFontTx/>
                <a:buNone/>
              </a:pPr>
              <a:t>8</a:t>
            </a:fld>
            <a:endParaRPr lang="fr-FR" altLang="fr-FR" sz="1200" smtClean="0">
              <a:solidFill>
                <a:srgbClr val="898989"/>
              </a:solidFill>
            </a:endParaRPr>
          </a:p>
        </p:txBody>
      </p:sp>
      <p:graphicFrame>
        <p:nvGraphicFramePr>
          <p:cNvPr id="5" name="Diagramme 4"/>
          <p:cNvGraphicFramePr/>
          <p:nvPr>
            <p:extLst>
              <p:ext uri="{D42A27DB-BD31-4B8C-83A1-F6EECF244321}">
                <p14:modId xmlns:p14="http://schemas.microsoft.com/office/powerpoint/2010/main" val="3341535885"/>
              </p:ext>
            </p:extLst>
          </p:nvPr>
        </p:nvGraphicFramePr>
        <p:xfrm>
          <a:off x="431540" y="692696"/>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0055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A326EEA-C3AF-490B-9B3F-38A98D208CEA}" type="slidenum">
              <a:rPr lang="fr-FR" altLang="fr-FR" sz="1200" smtClean="0">
                <a:solidFill>
                  <a:srgbClr val="898989"/>
                </a:solidFill>
              </a:rPr>
              <a:pPr>
                <a:spcBef>
                  <a:spcPct val="0"/>
                </a:spcBef>
                <a:buFontTx/>
                <a:buNone/>
              </a:pPr>
              <a:t>9</a:t>
            </a:fld>
            <a:endParaRPr lang="fr-FR" altLang="fr-FR" sz="1200" smtClean="0">
              <a:solidFill>
                <a:srgbClr val="898989"/>
              </a:solidFill>
            </a:endParaRPr>
          </a:p>
        </p:txBody>
      </p:sp>
      <p:sp>
        <p:nvSpPr>
          <p:cNvPr id="3" name="Titre 1"/>
          <p:cNvSpPr txBox="1">
            <a:spLocks/>
          </p:cNvSpPr>
          <p:nvPr/>
        </p:nvSpPr>
        <p:spPr>
          <a:xfrm>
            <a:off x="2124075" y="260350"/>
            <a:ext cx="4679950" cy="647700"/>
          </a:xfrm>
          <a:prstGeom prst="rect">
            <a:avLst/>
          </a:prstGeom>
        </p:spPr>
        <p:txBody>
          <a:bodyPr/>
          <a:lstStyle/>
          <a:p>
            <a:pPr eaLnBrk="1" hangingPunct="1">
              <a:defRPr/>
            </a:pPr>
            <a:r>
              <a:rPr lang="fr-FR" sz="3600" b="1" dirty="0">
                <a:solidFill>
                  <a:srgbClr val="0070C0"/>
                </a:solidFill>
                <a:ea typeface="+mj-ea"/>
              </a:rPr>
              <a:t>	</a:t>
            </a:r>
            <a:r>
              <a:rPr lang="fr-FR" sz="3600" dirty="0"/>
              <a:t> </a:t>
            </a:r>
          </a:p>
          <a:p>
            <a:pPr marL="742950" indent="-742950" eaLnBrk="1" hangingPunct="1">
              <a:defRPr/>
            </a:pPr>
            <a:endParaRPr lang="fr-FR" sz="3600" b="1" dirty="0">
              <a:solidFill>
                <a:srgbClr val="0070C0"/>
              </a:solidFill>
              <a:ea typeface="+mj-ea"/>
            </a:endParaRPr>
          </a:p>
          <a:p>
            <a:pPr marL="742950" indent="-742950" eaLnBrk="1" hangingPunct="1">
              <a:defRPr/>
            </a:pPr>
            <a:endParaRPr lang="fr-FR" sz="3600" b="1" dirty="0">
              <a:solidFill>
                <a:srgbClr val="0070C0"/>
              </a:solidFill>
              <a:ea typeface="+mj-ea"/>
            </a:endParaRPr>
          </a:p>
          <a:p>
            <a:pPr algn="ctr" eaLnBrk="1" hangingPunct="1">
              <a:defRPr/>
            </a:pPr>
            <a:endParaRPr lang="fr-FR" sz="3600" b="1" dirty="0">
              <a:solidFill>
                <a:srgbClr val="0070C0"/>
              </a:solidFill>
              <a:ea typeface="+mj-ea"/>
            </a:endParaRPr>
          </a:p>
        </p:txBody>
      </p:sp>
      <p:graphicFrame>
        <p:nvGraphicFramePr>
          <p:cNvPr id="4" name="Diagramme 3"/>
          <p:cNvGraphicFramePr/>
          <p:nvPr>
            <p:extLst>
              <p:ext uri="{D42A27DB-BD31-4B8C-83A1-F6EECF244321}">
                <p14:modId xmlns:p14="http://schemas.microsoft.com/office/powerpoint/2010/main" val="388476228"/>
              </p:ext>
            </p:extLst>
          </p:nvPr>
        </p:nvGraphicFramePr>
        <p:xfrm>
          <a:off x="287524" y="1176427"/>
          <a:ext cx="8568952" cy="5257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
          <p:cNvSpPr>
            <a:spLocks noChangeArrowheads="1"/>
          </p:cNvSpPr>
          <p:nvPr/>
        </p:nvSpPr>
        <p:spPr bwMode="auto">
          <a:xfrm>
            <a:off x="479425" y="188913"/>
            <a:ext cx="8186738" cy="954087"/>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fr-FR" altLang="fr-FR" sz="2800" b="1" dirty="0">
                <a:solidFill>
                  <a:srgbClr val="0146A1"/>
                </a:solidFill>
                <a:ea typeface="+mj-ea"/>
              </a:rPr>
              <a:t>En Paca : données relatives à la santé des jeunes,</a:t>
            </a:r>
          </a:p>
          <a:p>
            <a:pPr algn="ctr" eaLnBrk="1" hangingPunct="1">
              <a:defRPr/>
            </a:pPr>
            <a:r>
              <a:rPr lang="fr-FR" altLang="fr-FR" sz="2800" b="1" dirty="0">
                <a:solidFill>
                  <a:srgbClr val="0146A1"/>
                </a:solidFill>
                <a:ea typeface="+mj-ea"/>
              </a:rPr>
              <a:t>Taux supérieurs à la moyenne nationale </a:t>
            </a:r>
            <a:endParaRPr lang="fr-FR" sz="2800" b="1" dirty="0">
              <a:solidFill>
                <a:srgbClr val="0146A1"/>
              </a:solidFill>
              <a:ea typeface="+mj-ea"/>
            </a:endParaRPr>
          </a:p>
        </p:txBody>
      </p:sp>
    </p:spTree>
    <p:extLst>
      <p:ext uri="{BB962C8B-B14F-4D97-AF65-F5344CB8AC3E}">
        <p14:creationId xmlns:p14="http://schemas.microsoft.com/office/powerpoint/2010/main" val="92233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2388</TotalTime>
  <Words>1179</Words>
  <Application>Microsoft Office PowerPoint</Application>
  <PresentationFormat>Affichage à l'écran (4:3)</PresentationFormat>
  <Paragraphs>181</Paragraphs>
  <Slides>18</Slides>
  <Notes>11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Le service sanitaire en région Provence Alpes Côte d’Azur </vt:lpstr>
      <vt:lpstr>Présentation PowerPoint</vt:lpstr>
      <vt:lpstr>Présentation PowerPoint</vt:lpstr>
      <vt:lpstr> </vt:lpstr>
      <vt:lpstr>Présentation PowerPoint</vt:lpstr>
      <vt:lpstr> Priorisation des actions de prévention : les besoins de santé publique en région Provence Alpes Côte d’Azur </vt:lpstr>
      <vt:lpstr>Quelle déclinaison en région PACA  ? Une priorité: les jeunes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service sanitaire en région PACA</dc:title>
  <dc:creator>*</dc:creator>
  <cp:lastModifiedBy>*</cp:lastModifiedBy>
  <cp:revision>51</cp:revision>
  <cp:lastPrinted>2018-05-14T17:51:28Z</cp:lastPrinted>
  <dcterms:created xsi:type="dcterms:W3CDTF">2018-04-23T11:59:32Z</dcterms:created>
  <dcterms:modified xsi:type="dcterms:W3CDTF">2018-06-28T09:12:11Z</dcterms:modified>
</cp:coreProperties>
</file>